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74" r:id="rId2"/>
    <p:sldId id="485" r:id="rId3"/>
    <p:sldId id="486" r:id="rId4"/>
    <p:sldId id="487" r:id="rId5"/>
    <p:sldId id="488" r:id="rId6"/>
    <p:sldId id="479" r:id="rId7"/>
    <p:sldId id="480" r:id="rId8"/>
    <p:sldId id="484" r:id="rId9"/>
    <p:sldId id="483" r:id="rId10"/>
    <p:sldId id="387" r:id="rId11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0066"/>
    <a:srgbClr val="008080"/>
    <a:srgbClr val="FF6600"/>
    <a:srgbClr val="3399FF"/>
    <a:srgbClr val="660066"/>
    <a:srgbClr val="009999"/>
    <a:srgbClr val="00CC99"/>
    <a:srgbClr val="00FF00"/>
    <a:srgbClr val="843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12" autoAdjust="0"/>
    <p:restoredTop sz="94434" autoAdjust="0"/>
  </p:normalViewPr>
  <p:slideViewPr>
    <p:cSldViewPr snapToGrid="0" snapToObjects="1">
      <p:cViewPr varScale="1">
        <p:scale>
          <a:sx n="68" d="100"/>
          <a:sy n="68" d="100"/>
        </p:scale>
        <p:origin x="63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1908"/>
    </p:cViewPr>
  </p:sorterViewPr>
  <p:notesViewPr>
    <p:cSldViewPr snapToGrid="0" snapToObjects="1">
      <p:cViewPr varScale="1">
        <p:scale>
          <a:sx n="83" d="100"/>
          <a:sy n="83" d="100"/>
        </p:scale>
        <p:origin x="335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Book10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Book7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4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5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6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7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Book8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Book9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HC in Mn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Sheet1!$D$2:$H$2</c:f>
              <c:strCache>
                <c:ptCount val="5"/>
                <c:pt idx="0">
                  <c:v>Mar 19</c:v>
                </c:pt>
                <c:pt idx="1">
                  <c:v>Mar 20</c:v>
                </c:pt>
                <c:pt idx="2">
                  <c:v>Mar 21</c:v>
                </c:pt>
                <c:pt idx="3">
                  <c:v>Mar 22</c:v>
                </c:pt>
                <c:pt idx="4">
                  <c:v>Mar 23</c:v>
                </c:pt>
              </c:strCache>
            </c:strRef>
          </c:cat>
          <c:val>
            <c:numRef>
              <c:f>Sheet1!$D$3:$H$3</c:f>
              <c:numCache>
                <c:formatCode>_(* #,##0.00_);_(* \(#,##0.00\);_(* "-"??_);_(@_)</c:formatCode>
                <c:ptCount val="5"/>
                <c:pt idx="0">
                  <c:v>0.85699999999999998</c:v>
                </c:pt>
                <c:pt idx="1">
                  <c:v>0.97399999999999998</c:v>
                </c:pt>
                <c:pt idx="2">
                  <c:v>1.0089999999999999</c:v>
                </c:pt>
                <c:pt idx="3">
                  <c:v>1.23</c:v>
                </c:pt>
                <c:pt idx="4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89-4089-9EBA-4B252E1A29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7"/>
        <c:axId val="629456447"/>
        <c:axId val="629459359"/>
      </c:barChart>
      <c:lineChart>
        <c:grouping val="standard"/>
        <c:varyColors val="0"/>
        <c:ser>
          <c:idx val="1"/>
          <c:order val="1"/>
          <c:tx>
            <c:strRef>
              <c:f>Sheet1!$C$4</c:f>
              <c:strCache>
                <c:ptCount val="1"/>
                <c:pt idx="0">
                  <c:v>Growth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Sheet1!$D$2:$H$2</c:f>
              <c:strCache>
                <c:ptCount val="5"/>
                <c:pt idx="0">
                  <c:v>Mar 19</c:v>
                </c:pt>
                <c:pt idx="1">
                  <c:v>Mar 20</c:v>
                </c:pt>
                <c:pt idx="2">
                  <c:v>Mar 21</c:v>
                </c:pt>
                <c:pt idx="3">
                  <c:v>Mar 22</c:v>
                </c:pt>
                <c:pt idx="4">
                  <c:v>Mar 23</c:v>
                </c:pt>
              </c:strCache>
            </c:strRef>
          </c:cat>
          <c:val>
            <c:numRef>
              <c:f>Sheet1!$D$4:$H$4</c:f>
              <c:numCache>
                <c:formatCode>0.0%</c:formatCode>
                <c:ptCount val="5"/>
                <c:pt idx="0">
                  <c:v>0.16300000000000001</c:v>
                </c:pt>
                <c:pt idx="1">
                  <c:v>0.13652275379229861</c:v>
                </c:pt>
                <c:pt idx="2">
                  <c:v>3.5934291581108724E-2</c:v>
                </c:pt>
                <c:pt idx="3">
                  <c:v>0.21902874132804762</c:v>
                </c:pt>
                <c:pt idx="4">
                  <c:v>0.13821138211382111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A89-4089-9EBA-4B252E1A29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2263215"/>
        <c:axId val="550094559"/>
      </c:lineChart>
      <c:catAx>
        <c:axId val="629456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459359"/>
        <c:crosses val="autoZero"/>
        <c:auto val="1"/>
        <c:lblAlgn val="ctr"/>
        <c:lblOffset val="100"/>
        <c:noMultiLvlLbl val="0"/>
      </c:catAx>
      <c:valAx>
        <c:axId val="629459359"/>
        <c:scaling>
          <c:orientation val="minMax"/>
        </c:scaling>
        <c:delete val="0"/>
        <c:axPos val="l"/>
        <c:numFmt formatCode="_(* #,##0.00_);_(* \(#,##0.00\);_(* &quot;-&quot;??_);_(@_)" sourceLinked="1"/>
        <c:majorTickMark val="none"/>
        <c:minorTickMark val="none"/>
        <c:tickLblPos val="nextTo"/>
        <c:spPr>
          <a:solidFill>
            <a:schemeClr val="bg1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456447"/>
        <c:crosses val="autoZero"/>
        <c:crossBetween val="between"/>
      </c:valAx>
      <c:valAx>
        <c:axId val="550094559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263215"/>
        <c:crosses val="max"/>
        <c:crossBetween val="between"/>
      </c:valAx>
      <c:catAx>
        <c:axId val="382263215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5009455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GDP </a:t>
            </a:r>
            <a:r>
              <a:rPr lang="en-US" dirty="0" smtClean="0"/>
              <a:t>$ Billion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4817165511238878E-2"/>
          <c:y val="8.7818062060262311E-2"/>
          <c:w val="0.97492479682713418"/>
          <c:h val="0.848459064205922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Sheet1!$D$3</c:f>
              <c:strCache>
                <c:ptCount val="1"/>
                <c:pt idx="0">
                  <c:v>GDP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6D9-47CD-92C7-2999455A26F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6D9-47CD-92C7-2999455A26F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6D9-47CD-92C7-2999455A26F9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$</a:t>
                    </a:r>
                    <a:fld id="{B0F60E8C-2843-48BD-B3A7-1545C056366C}" type="VALUE">
                      <a:rPr lang="en-US" smtClean="0"/>
                      <a:pPr/>
                      <a:t>[VALUE]</a:t>
                    </a:fld>
                    <a:r>
                      <a:rPr lang="en-US" dirty="0" err="1" smtClean="0"/>
                      <a:t>Bn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6D9-47CD-92C7-2999455A26F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$</a:t>
                    </a:r>
                    <a:fld id="{2BD802B3-A6B3-4584-A5C3-076A1AFC26A4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Bn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6D9-47CD-92C7-2999455A26F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$</a:t>
                    </a:r>
                    <a:fld id="{CE86AEAC-7EE6-4AFA-9F00-145644BDF580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Bn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6D9-47CD-92C7-2999455A26F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$</a:t>
                    </a:r>
                    <a:fld id="{B3CECCA1-40DB-4345-B445-01310CDD867A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 </a:t>
                    </a:r>
                    <a:r>
                      <a:rPr lang="en-US" dirty="0" err="1" smtClean="0"/>
                      <a:t>B</a:t>
                    </a:r>
                    <a:r>
                      <a:rPr lang="en-US" smtClean="0"/>
                      <a:t>n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6D9-47CD-92C7-2999455A26F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$</a:t>
                    </a:r>
                    <a:fld id="{7D96BF25-FD2B-46BB-BB87-A40D27AA9F7C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Bn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6D9-47CD-92C7-2999455A26F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$</a:t>
                    </a:r>
                    <a:fld id="{464B5917-D42C-479C-B361-A18BBBDC3F20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Bn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86D9-47CD-92C7-2999455A26F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$</a:t>
                    </a:r>
                    <a:fld id="{F6F56389-038D-4576-9C35-27B38359799B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Bn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6D9-47CD-92C7-2999455A26F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mtClean="0"/>
                      <a:t>$</a:t>
                    </a:r>
                    <a:fld id="{4A096226-8612-4867-8756-F0FEDD73C1A1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Bn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86D9-47CD-92C7-2999455A26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Sheet1!$C$4:$C$11</c:f>
              <c:strCache>
                <c:ptCount val="8"/>
                <c:pt idx="0">
                  <c:v>Australia</c:v>
                </c:pt>
                <c:pt idx="1">
                  <c:v>Germany</c:v>
                </c:pt>
                <c:pt idx="2">
                  <c:v>India</c:v>
                </c:pt>
                <c:pt idx="3">
                  <c:v>India @ $5 T</c:v>
                </c:pt>
                <c:pt idx="4">
                  <c:v>India @ $8 T</c:v>
                </c:pt>
                <c:pt idx="5">
                  <c:v>Japan</c:v>
                </c:pt>
                <c:pt idx="6">
                  <c:v>China</c:v>
                </c:pt>
                <c:pt idx="7">
                  <c:v>USA</c:v>
                </c:pt>
              </c:strCache>
            </c:strRef>
          </c:cat>
          <c:val>
            <c:numRef>
              <c:f>Sheet1!$D$4:$D$11</c:f>
              <c:numCache>
                <c:formatCode>_(* #,##0_);_(* \(#,##0\);_(* "-"??_);_(@_)</c:formatCode>
                <c:ptCount val="8"/>
                <c:pt idx="0">
                  <c:v>1323</c:v>
                </c:pt>
                <c:pt idx="1">
                  <c:v>3693</c:v>
                </c:pt>
                <c:pt idx="2">
                  <c:v>3750</c:v>
                </c:pt>
                <c:pt idx="3">
                  <c:v>5000</c:v>
                </c:pt>
                <c:pt idx="4">
                  <c:v>8000</c:v>
                </c:pt>
                <c:pt idx="5">
                  <c:v>4872</c:v>
                </c:pt>
                <c:pt idx="6">
                  <c:v>12230</c:v>
                </c:pt>
                <c:pt idx="7">
                  <c:v>20485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D9-47CD-92C7-2999455A26F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97063423"/>
        <c:axId val="1897065087"/>
      </c:barChart>
      <c:catAx>
        <c:axId val="1897063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7065087"/>
        <c:crosses val="autoZero"/>
        <c:auto val="1"/>
        <c:lblAlgn val="ctr"/>
        <c:lblOffset val="100"/>
        <c:noMultiLvlLbl val="0"/>
      </c:catAx>
      <c:valAx>
        <c:axId val="1897065087"/>
        <c:scaling>
          <c:orientation val="minMax"/>
        </c:scaling>
        <c:delete val="1"/>
        <c:axPos val="l"/>
        <c:numFmt formatCode="_(* #,##0_);_(* \(#,##0\);_(* &quot;-&quot;??_);_(@_)" sourceLinked="1"/>
        <c:majorTickMark val="none"/>
        <c:minorTickMark val="none"/>
        <c:tickLblPos val="nextTo"/>
        <c:crossAx val="18970634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GDP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Sheet1!$C$2:$N$2</c:f>
              <c:strCache>
                <c:ptCount val="12"/>
                <c:pt idx="0">
                  <c:v>Q4 20</c:v>
                </c:pt>
                <c:pt idx="1">
                  <c:v>Q1 21</c:v>
                </c:pt>
                <c:pt idx="2">
                  <c:v>Q2 21</c:v>
                </c:pt>
                <c:pt idx="3">
                  <c:v>Q3 21</c:v>
                </c:pt>
                <c:pt idx="4">
                  <c:v>Q4 21</c:v>
                </c:pt>
                <c:pt idx="5">
                  <c:v>Q1 22</c:v>
                </c:pt>
                <c:pt idx="6">
                  <c:v>Q2 22</c:v>
                </c:pt>
                <c:pt idx="7">
                  <c:v>Q3 22</c:v>
                </c:pt>
                <c:pt idx="8">
                  <c:v>Q4 22</c:v>
                </c:pt>
                <c:pt idx="9">
                  <c:v>Q1 23</c:v>
                </c:pt>
                <c:pt idx="10">
                  <c:v>Q2 23</c:v>
                </c:pt>
                <c:pt idx="11">
                  <c:v>Q3 23</c:v>
                </c:pt>
              </c:strCache>
            </c:strRef>
          </c:cat>
          <c:val>
            <c:numRef>
              <c:f>Sheet1!$C$3:$N$3</c:f>
              <c:numCache>
                <c:formatCode>0.0%</c:formatCode>
                <c:ptCount val="12"/>
                <c:pt idx="0">
                  <c:v>3.15E-2</c:v>
                </c:pt>
                <c:pt idx="1">
                  <c:v>-0.23899999999999999</c:v>
                </c:pt>
                <c:pt idx="2">
                  <c:v>-7.4999999999999997E-2</c:v>
                </c:pt>
                <c:pt idx="3">
                  <c:v>4.0000000000000001E-3</c:v>
                </c:pt>
                <c:pt idx="4">
                  <c:v>1.6E-2</c:v>
                </c:pt>
                <c:pt idx="5">
                  <c:v>0.20100000000000001</c:v>
                </c:pt>
                <c:pt idx="6">
                  <c:v>8.4000000000000005E-2</c:v>
                </c:pt>
                <c:pt idx="7">
                  <c:v>5.3999999999999999E-2</c:v>
                </c:pt>
                <c:pt idx="8">
                  <c:v>4.1000000000000002E-2</c:v>
                </c:pt>
                <c:pt idx="9">
                  <c:v>0.13500000000000001</c:v>
                </c:pt>
                <c:pt idx="10">
                  <c:v>6.3E-2</c:v>
                </c:pt>
                <c:pt idx="11">
                  <c:v>4.3999999999999997E-2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0B-4D93-A40C-0A3CB89FCD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44139408"/>
        <c:axId val="444138160"/>
      </c:barChart>
      <c:catAx>
        <c:axId val="44413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4138160"/>
        <c:crosses val="autoZero"/>
        <c:auto val="1"/>
        <c:lblAlgn val="ctr"/>
        <c:lblOffset val="100"/>
        <c:noMultiLvlLbl val="0"/>
      </c:catAx>
      <c:valAx>
        <c:axId val="444138160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444139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6633445516811922"/>
          <c:y val="2.73227615815162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Sheet1!$D$6</c:f>
              <c:strCache>
                <c:ptCount val="1"/>
                <c:pt idx="0">
                  <c:v>HC Mn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9"/>
              <c:layout>
                <c:manualLayout>
                  <c:x val="-2.576189581733177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8E3-422C-9CD2-4C570FDF095D}"/>
                </c:ext>
              </c:extLst>
            </c:dLbl>
            <c:dLbl>
              <c:idx val="20"/>
              <c:layout>
                <c:manualLayout>
                  <c:x val="-1.080786936864191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8E3-422C-9CD2-4C570FDF095D}"/>
                </c:ext>
              </c:extLst>
            </c:dLbl>
            <c:dLbl>
              <c:idx val="21"/>
              <c:layout>
                <c:manualLayout>
                  <c:x val="-8.1025795950739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8E3-422C-9CD2-4C570FDF095D}"/>
                </c:ext>
              </c:extLst>
            </c:dLbl>
            <c:dLbl>
              <c:idx val="22"/>
              <c:layout>
                <c:manualLayout>
                  <c:x val="-1.3182102584104087E-2"/>
                  <c:y val="2.21218783112053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8E3-422C-9CD2-4C570FDF095D}"/>
                </c:ext>
              </c:extLst>
            </c:dLbl>
            <c:dLbl>
              <c:idx val="23"/>
              <c:layout>
                <c:manualLayout>
                  <c:x val="-2.150681045042321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8E3-422C-9CD2-4C570FDF095D}"/>
                </c:ext>
              </c:extLst>
            </c:dLbl>
            <c:dLbl>
              <c:idx val="24"/>
              <c:layout>
                <c:manualLayout>
                  <c:x val="-1.113417959616558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8E3-422C-9CD2-4C570FDF095D}"/>
                </c:ext>
              </c:extLst>
            </c:dLbl>
            <c:dLbl>
              <c:idx val="25"/>
              <c:layout>
                <c:manualLayout>
                  <c:x val="-4.158734856090691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8E3-422C-9CD2-4C570FDF095D}"/>
                </c:ext>
              </c:extLst>
            </c:dLbl>
            <c:dLbl>
              <c:idx val="26"/>
              <c:layout>
                <c:manualLayout>
                  <c:x val="-8.37869737669119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8E3-422C-9CD2-4C570FDF095D}"/>
                </c:ext>
              </c:extLst>
            </c:dLbl>
            <c:dLbl>
              <c:idx val="27"/>
              <c:layout>
                <c:manualLayout>
                  <c:x val="-3.857817497181624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8E3-422C-9CD2-4C570FDF095D}"/>
                </c:ext>
              </c:extLst>
            </c:dLbl>
            <c:dLbl>
              <c:idx val="28"/>
              <c:layout>
                <c:manualLayout>
                  <c:x val="-5.364777457018119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E3-422C-9CD2-4C570FDF095D}"/>
                </c:ext>
              </c:extLst>
            </c:dLbl>
            <c:dLbl>
              <c:idx val="29"/>
              <c:layout>
                <c:manualLayout>
                  <c:x val="-3.857817497181569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8E3-422C-9CD2-4C570FDF095D}"/>
                </c:ext>
              </c:extLst>
            </c:dLbl>
            <c:dLbl>
              <c:idx val="30"/>
              <c:layout>
                <c:manualLayout>
                  <c:x val="-5.6598212318317881E-2"/>
                  <c:y val="-2.6546253973446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E3-422C-9CD2-4C570FDF09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Sheet1!$C$7:$C$37</c:f>
              <c:strCache>
                <c:ptCount val="31"/>
                <c:pt idx="0">
                  <c:v>BFSI</c:v>
                </c:pt>
                <c:pt idx="1">
                  <c:v>Glass &amp;  Ceramics</c:v>
                </c:pt>
                <c:pt idx="2">
                  <c:v>Others</c:v>
                </c:pt>
                <c:pt idx="3">
                  <c:v>Org Retail</c:v>
                </c:pt>
                <c:pt idx="4">
                  <c:v>Music Instr</c:v>
                </c:pt>
                <c:pt idx="5">
                  <c:v>Wood &amp; Carp</c:v>
                </c:pt>
                <c:pt idx="6">
                  <c:v>Textile &amp; Handloom</c:v>
                </c:pt>
                <c:pt idx="7">
                  <c:v>Service</c:v>
                </c:pt>
                <c:pt idx="8">
                  <c:v>Private Security</c:v>
                </c:pt>
                <c:pt idx="9">
                  <c:v>Minning</c:v>
                </c:pt>
                <c:pt idx="10">
                  <c:v>Printing</c:v>
                </c:pt>
                <c:pt idx="11">
                  <c:v>Gems &amp; Jewl</c:v>
                </c:pt>
                <c:pt idx="12">
                  <c:v>Professionals</c:v>
                </c:pt>
                <c:pt idx="13">
                  <c:v>Food Indus</c:v>
                </c:pt>
                <c:pt idx="14">
                  <c:v>Beauty &amp; Wellness</c:v>
                </c:pt>
                <c:pt idx="15">
                  <c:v>Tobaco Industry</c:v>
                </c:pt>
                <c:pt idx="16">
                  <c:v>Handicrafts</c:v>
                </c:pt>
                <c:pt idx="17">
                  <c:v>OFAFM</c:v>
                </c:pt>
                <c:pt idx="18">
                  <c:v>Retail</c:v>
                </c:pt>
                <c:pt idx="19">
                  <c:v>Healthcare</c:v>
                </c:pt>
                <c:pt idx="20">
                  <c:v>Tourism &amp; Hospitality</c:v>
                </c:pt>
                <c:pt idx="21">
                  <c:v>Electronics  &amp;  HW</c:v>
                </c:pt>
                <c:pt idx="22">
                  <c:v>Education</c:v>
                </c:pt>
                <c:pt idx="23">
                  <c:v>Leather Industry</c:v>
                </c:pt>
                <c:pt idx="24">
                  <c:v>Capital Go0ds</c:v>
                </c:pt>
                <c:pt idx="25">
                  <c:v>Auto &amp; Trans</c:v>
                </c:pt>
                <c:pt idx="26">
                  <c:v>Misc</c:v>
                </c:pt>
                <c:pt idx="27">
                  <c:v>Apparel</c:v>
                </c:pt>
                <c:pt idx="28">
                  <c:v>Construction</c:v>
                </c:pt>
                <c:pt idx="29">
                  <c:v>Domestic Work</c:v>
                </c:pt>
                <c:pt idx="30">
                  <c:v>Agriculture</c:v>
                </c:pt>
              </c:strCache>
            </c:strRef>
          </c:cat>
          <c:val>
            <c:numRef>
              <c:f>Sheet1!$D$7:$D$37</c:f>
              <c:numCache>
                <c:formatCode>_(* #,##0.00_);_(* \(#,##0.00\);_(* "-"??_);_(@_)</c:formatCode>
                <c:ptCount val="31"/>
                <c:pt idx="0">
                  <c:v>4.1583000000000002E-2</c:v>
                </c:pt>
                <c:pt idx="1">
                  <c:v>5.9603000000000003E-2</c:v>
                </c:pt>
                <c:pt idx="2">
                  <c:v>7.7813999999999994E-2</c:v>
                </c:pt>
                <c:pt idx="3">
                  <c:v>8.2661999999999999E-2</c:v>
                </c:pt>
                <c:pt idx="4">
                  <c:v>9.7236000000000003E-2</c:v>
                </c:pt>
                <c:pt idx="5">
                  <c:v>0.17522099999999999</c:v>
                </c:pt>
                <c:pt idx="6">
                  <c:v>0.194665</c:v>
                </c:pt>
                <c:pt idx="7">
                  <c:v>0.26690599999999998</c:v>
                </c:pt>
                <c:pt idx="8">
                  <c:v>0.42504500000000001</c:v>
                </c:pt>
                <c:pt idx="9">
                  <c:v>0.43701499999999999</c:v>
                </c:pt>
                <c:pt idx="10">
                  <c:v>0.46642099999999997</c:v>
                </c:pt>
                <c:pt idx="11">
                  <c:v>0.66207199999999999</c:v>
                </c:pt>
                <c:pt idx="12">
                  <c:v>0.76526400000000006</c:v>
                </c:pt>
                <c:pt idx="13">
                  <c:v>0.95884800000000003</c:v>
                </c:pt>
                <c:pt idx="14">
                  <c:v>1.908191</c:v>
                </c:pt>
                <c:pt idx="15">
                  <c:v>2.129461</c:v>
                </c:pt>
                <c:pt idx="16">
                  <c:v>2.174922</c:v>
                </c:pt>
                <c:pt idx="17">
                  <c:v>2.2519269999999998</c:v>
                </c:pt>
                <c:pt idx="18">
                  <c:v>2.2553049999999999</c:v>
                </c:pt>
                <c:pt idx="19">
                  <c:v>3.1222099999999999</c:v>
                </c:pt>
                <c:pt idx="20">
                  <c:v>3.8401149999999999</c:v>
                </c:pt>
                <c:pt idx="21">
                  <c:v>4.7744369999999998</c:v>
                </c:pt>
                <c:pt idx="22">
                  <c:v>4.8824959999999997</c:v>
                </c:pt>
                <c:pt idx="23">
                  <c:v>5.6637250000000003</c:v>
                </c:pt>
                <c:pt idx="24">
                  <c:v>6.8186080000000002</c:v>
                </c:pt>
                <c:pt idx="25">
                  <c:v>8.0929559999999992</c:v>
                </c:pt>
                <c:pt idx="26">
                  <c:v>12.334879000000001</c:v>
                </c:pt>
                <c:pt idx="27">
                  <c:v>18.001021999999999</c:v>
                </c:pt>
                <c:pt idx="28">
                  <c:v>26.109166999999999</c:v>
                </c:pt>
                <c:pt idx="29">
                  <c:v>28.057068999999998</c:v>
                </c:pt>
                <c:pt idx="30">
                  <c:v>151.67434399999999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E3-422C-9CD2-4C570FDF095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888456255"/>
        <c:axId val="1888445023"/>
      </c:barChart>
      <c:catAx>
        <c:axId val="18884562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8445023"/>
        <c:crosses val="autoZero"/>
        <c:auto val="1"/>
        <c:lblAlgn val="ctr"/>
        <c:lblOffset val="100"/>
        <c:noMultiLvlLbl val="0"/>
      </c:catAx>
      <c:valAx>
        <c:axId val="1888445023"/>
        <c:scaling>
          <c:orientation val="minMax"/>
        </c:scaling>
        <c:delete val="1"/>
        <c:axPos val="b"/>
        <c:numFmt formatCode="_(* #,##0.00_);_(* \(#,##0.00\);_(* &quot;-&quot;??_);_(@_)" sourceLinked="1"/>
        <c:majorTickMark val="none"/>
        <c:minorTickMark val="none"/>
        <c:tickLblPos val="nextTo"/>
        <c:crossAx val="18884562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HC in MN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Sheet1!$D$2:$P$2</c:f>
              <c:strCache>
                <c:ptCount val="13"/>
                <c:pt idx="0">
                  <c:v>Q4 20</c:v>
                </c:pt>
                <c:pt idx="1">
                  <c:v>Q1 21</c:v>
                </c:pt>
                <c:pt idx="2">
                  <c:v>Q2 21</c:v>
                </c:pt>
                <c:pt idx="3">
                  <c:v>Q3 21</c:v>
                </c:pt>
                <c:pt idx="4">
                  <c:v>Q4 21</c:v>
                </c:pt>
                <c:pt idx="5">
                  <c:v>Q1 22</c:v>
                </c:pt>
                <c:pt idx="6">
                  <c:v>Q2 22</c:v>
                </c:pt>
                <c:pt idx="7">
                  <c:v>Q3 22</c:v>
                </c:pt>
                <c:pt idx="8">
                  <c:v>Q4 22</c:v>
                </c:pt>
                <c:pt idx="9">
                  <c:v>Q1 23</c:v>
                </c:pt>
                <c:pt idx="10">
                  <c:v>Q2 23</c:v>
                </c:pt>
                <c:pt idx="11">
                  <c:v>Q3 23</c:v>
                </c:pt>
                <c:pt idx="12">
                  <c:v>Q4 23</c:v>
                </c:pt>
              </c:strCache>
            </c:strRef>
          </c:cat>
          <c:val>
            <c:numRef>
              <c:f>Sheet1!$D$3:$P$3</c:f>
              <c:numCache>
                <c:formatCode>_(* #,##0.00_);_(* \(#,##0.00\);_(* "-"??_);_(@_)</c:formatCode>
                <c:ptCount val="13"/>
                <c:pt idx="0">
                  <c:v>0.97</c:v>
                </c:pt>
                <c:pt idx="1">
                  <c:v>0.93</c:v>
                </c:pt>
                <c:pt idx="2">
                  <c:v>0.94</c:v>
                </c:pt>
                <c:pt idx="3">
                  <c:v>0.98</c:v>
                </c:pt>
                <c:pt idx="4">
                  <c:v>1.01</c:v>
                </c:pt>
                <c:pt idx="5">
                  <c:v>1.04</c:v>
                </c:pt>
                <c:pt idx="6">
                  <c:v>1.1499999999999999</c:v>
                </c:pt>
                <c:pt idx="7">
                  <c:v>1.18</c:v>
                </c:pt>
                <c:pt idx="8">
                  <c:v>1.23</c:v>
                </c:pt>
                <c:pt idx="9">
                  <c:v>1.3</c:v>
                </c:pt>
                <c:pt idx="10">
                  <c:v>1.4</c:v>
                </c:pt>
                <c:pt idx="11">
                  <c:v>1.41</c:v>
                </c:pt>
                <c:pt idx="12">
                  <c:v>1.44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9D-4534-AB67-1FEBBBD72D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9112719"/>
        <c:axId val="639113551"/>
      </c:barChart>
      <c:lineChart>
        <c:grouping val="standard"/>
        <c:varyColors val="0"/>
        <c:ser>
          <c:idx val="1"/>
          <c:order val="1"/>
          <c:tx>
            <c:strRef>
              <c:f>Sheet1!$C$4</c:f>
              <c:strCache>
                <c:ptCount val="1"/>
                <c:pt idx="0">
                  <c:v>Growth 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Sheet1!$D$2:$P$2</c:f>
              <c:strCache>
                <c:ptCount val="13"/>
                <c:pt idx="0">
                  <c:v>Q4 20</c:v>
                </c:pt>
                <c:pt idx="1">
                  <c:v>Q1 21</c:v>
                </c:pt>
                <c:pt idx="2">
                  <c:v>Q2 21</c:v>
                </c:pt>
                <c:pt idx="3">
                  <c:v>Q3 21</c:v>
                </c:pt>
                <c:pt idx="4">
                  <c:v>Q4 21</c:v>
                </c:pt>
                <c:pt idx="5">
                  <c:v>Q1 22</c:v>
                </c:pt>
                <c:pt idx="6">
                  <c:v>Q2 22</c:v>
                </c:pt>
                <c:pt idx="7">
                  <c:v>Q3 22</c:v>
                </c:pt>
                <c:pt idx="8">
                  <c:v>Q4 22</c:v>
                </c:pt>
                <c:pt idx="9">
                  <c:v>Q1 23</c:v>
                </c:pt>
                <c:pt idx="10">
                  <c:v>Q2 23</c:v>
                </c:pt>
                <c:pt idx="11">
                  <c:v>Q3 23</c:v>
                </c:pt>
                <c:pt idx="12">
                  <c:v>Q4 23</c:v>
                </c:pt>
              </c:strCache>
            </c:strRef>
          </c:cat>
          <c:val>
            <c:numRef>
              <c:f>Sheet1!$D$4:$P$4</c:f>
              <c:numCache>
                <c:formatCode>0.0%</c:formatCode>
                <c:ptCount val="13"/>
                <c:pt idx="1">
                  <c:v>-7.0000000000000007E-2</c:v>
                </c:pt>
                <c:pt idx="2">
                  <c:v>0.01</c:v>
                </c:pt>
                <c:pt idx="3">
                  <c:v>4.7E-2</c:v>
                </c:pt>
                <c:pt idx="4">
                  <c:v>5.3999999999999999E-2</c:v>
                </c:pt>
                <c:pt idx="5">
                  <c:v>1.6E-2</c:v>
                </c:pt>
                <c:pt idx="6">
                  <c:v>0.108</c:v>
                </c:pt>
                <c:pt idx="7">
                  <c:v>3.7999999999999999E-2</c:v>
                </c:pt>
                <c:pt idx="8">
                  <c:v>4.2372881355932313E-2</c:v>
                </c:pt>
                <c:pt idx="9">
                  <c:v>6.3E-2</c:v>
                </c:pt>
                <c:pt idx="10">
                  <c:v>7.0000000000000007E-2</c:v>
                </c:pt>
                <c:pt idx="11">
                  <c:v>3.7037037037036979E-2</c:v>
                </c:pt>
                <c:pt idx="12">
                  <c:v>4.0000000000000001E-3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19D-4534-AB67-1FEBBBD72D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0091231"/>
        <c:axId val="380192655"/>
      </c:lineChart>
      <c:catAx>
        <c:axId val="639112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9113551"/>
        <c:crosses val="autoZero"/>
        <c:auto val="1"/>
        <c:lblAlgn val="ctr"/>
        <c:lblOffset val="100"/>
        <c:noMultiLvlLbl val="0"/>
      </c:catAx>
      <c:valAx>
        <c:axId val="639113551"/>
        <c:scaling>
          <c:orientation val="minMax"/>
        </c:scaling>
        <c:delete val="0"/>
        <c:axPos val="l"/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9112719"/>
        <c:crosses val="autoZero"/>
        <c:crossBetween val="between"/>
      </c:valAx>
      <c:valAx>
        <c:axId val="380192655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0091231"/>
        <c:crosses val="max"/>
        <c:crossBetween val="between"/>
      </c:valAx>
      <c:catAx>
        <c:axId val="55009123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8019265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/>
              <a:t>General Stafing YoY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Sheet1!$C$4</c:f>
              <c:strCache>
                <c:ptCount val="1"/>
                <c:pt idx="0">
                  <c:v>HC in Mn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Sheet1!$D$2:$G$3</c:f>
              <c:multiLvlStrCache>
                <c:ptCount val="4"/>
                <c:lvl>
                  <c:pt idx="0">
                    <c:v>Mar 20</c:v>
                  </c:pt>
                  <c:pt idx="1">
                    <c:v>Mar 21</c:v>
                  </c:pt>
                  <c:pt idx="2">
                    <c:v>Mar 22</c:v>
                  </c:pt>
                  <c:pt idx="3">
                    <c:v>Mar 23</c:v>
                  </c:pt>
                </c:lvl>
                <c:lvl>
                  <c:pt idx="0">
                    <c:v>GS</c:v>
                  </c:pt>
                </c:lvl>
              </c:multiLvlStrCache>
            </c:multiLvlStrRef>
          </c:cat>
          <c:val>
            <c:numRef>
              <c:f>Sheet1!$D$4:$G$4</c:f>
              <c:numCache>
                <c:formatCode>_(* #,##0.00_);_(* \(#,##0.00\);_(* "-"??_);_(@_)</c:formatCode>
                <c:ptCount val="4"/>
                <c:pt idx="0">
                  <c:v>0.7</c:v>
                </c:pt>
                <c:pt idx="1">
                  <c:v>0.86499999999999999</c:v>
                </c:pt>
                <c:pt idx="2">
                  <c:v>1.03</c:v>
                </c:pt>
                <c:pt idx="3">
                  <c:v>1.18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C0-4E1B-B211-48AF37B509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8768015"/>
        <c:axId val="628768431"/>
      </c:barChart>
      <c:lineChart>
        <c:grouping val="standard"/>
        <c:varyColors val="0"/>
        <c:ser>
          <c:idx val="1"/>
          <c:order val="1"/>
          <c:tx>
            <c:strRef>
              <c:f>Sheet1!$C$5</c:f>
              <c:strCache>
                <c:ptCount val="1"/>
                <c:pt idx="0">
                  <c:v>Growth 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DC0-4E1B-B211-48AF37B50915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DC0-4E1B-B211-48AF37B50915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DC0-4E1B-B211-48AF37B509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Sheet1!$D$2:$G$3</c:f>
              <c:multiLvlStrCache>
                <c:ptCount val="4"/>
                <c:lvl>
                  <c:pt idx="0">
                    <c:v>Mar 20</c:v>
                  </c:pt>
                  <c:pt idx="1">
                    <c:v>Mar 21</c:v>
                  </c:pt>
                  <c:pt idx="2">
                    <c:v>Mar 22</c:v>
                  </c:pt>
                  <c:pt idx="3">
                    <c:v>Mar 23</c:v>
                  </c:pt>
                </c:lvl>
                <c:lvl>
                  <c:pt idx="0">
                    <c:v>GS</c:v>
                  </c:pt>
                </c:lvl>
              </c:multiLvlStrCache>
            </c:multiLvlStrRef>
          </c:cat>
          <c:val>
            <c:numRef>
              <c:f>Sheet1!$D$5:$G$5</c:f>
              <c:numCache>
                <c:formatCode>0.00%</c:formatCode>
                <c:ptCount val="4"/>
                <c:pt idx="1">
                  <c:v>0.27400000000000002</c:v>
                </c:pt>
                <c:pt idx="2">
                  <c:v>0.19500000000000001</c:v>
                </c:pt>
                <c:pt idx="3">
                  <c:v>0.153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DC0-4E1B-B211-48AF37B509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8770095"/>
        <c:axId val="628767183"/>
      </c:lineChart>
      <c:catAx>
        <c:axId val="628768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8768431"/>
        <c:crosses val="autoZero"/>
        <c:auto val="1"/>
        <c:lblAlgn val="ctr"/>
        <c:lblOffset val="100"/>
        <c:noMultiLvlLbl val="0"/>
      </c:catAx>
      <c:valAx>
        <c:axId val="628768431"/>
        <c:scaling>
          <c:orientation val="minMax"/>
        </c:scaling>
        <c:delete val="0"/>
        <c:axPos val="l"/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8768015"/>
        <c:crosses val="autoZero"/>
        <c:crossBetween val="between"/>
      </c:valAx>
      <c:valAx>
        <c:axId val="628767183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8770095"/>
        <c:crosses val="max"/>
        <c:crossBetween val="between"/>
      </c:valAx>
      <c:catAx>
        <c:axId val="628770095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2876718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/>
              <a:t>Genersl Staffing QoQ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HC in Mn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Sheet1!$C$3:$K$3</c:f>
              <c:strCache>
                <c:ptCount val="9"/>
                <c:pt idx="0">
                  <c:v>Q4 21</c:v>
                </c:pt>
                <c:pt idx="1">
                  <c:v>Q1 22</c:v>
                </c:pt>
                <c:pt idx="2">
                  <c:v>Q2 22</c:v>
                </c:pt>
                <c:pt idx="3">
                  <c:v>Q3 22</c:v>
                </c:pt>
                <c:pt idx="4">
                  <c:v>Q4 22</c:v>
                </c:pt>
                <c:pt idx="5">
                  <c:v>Q1 23</c:v>
                </c:pt>
                <c:pt idx="6">
                  <c:v>Q2 23</c:v>
                </c:pt>
                <c:pt idx="7">
                  <c:v>Q3 23</c:v>
                </c:pt>
                <c:pt idx="8">
                  <c:v>Q4 23</c:v>
                </c:pt>
              </c:strCache>
            </c:strRef>
          </c:cat>
          <c:val>
            <c:numRef>
              <c:f>Sheet1!$C$4:$K$4</c:f>
              <c:numCache>
                <c:formatCode>_(* #,##0.00_);_(* \(#,##0.00\);_(* "-"??_);_(@_)</c:formatCode>
                <c:ptCount val="9"/>
                <c:pt idx="0">
                  <c:v>0.87</c:v>
                </c:pt>
                <c:pt idx="1">
                  <c:v>0.84512415650112849</c:v>
                </c:pt>
                <c:pt idx="2">
                  <c:v>0.96036835966037326</c:v>
                </c:pt>
                <c:pt idx="3">
                  <c:v>0.98701784137756765</c:v>
                </c:pt>
                <c:pt idx="4">
                  <c:v>1.03</c:v>
                </c:pt>
                <c:pt idx="5">
                  <c:v>1.0850224985599997</c:v>
                </c:pt>
                <c:pt idx="6">
                  <c:v>1.1717305599999996</c:v>
                </c:pt>
                <c:pt idx="7">
                  <c:v>1.1705599999999998</c:v>
                </c:pt>
                <c:pt idx="8">
                  <c:v>1.18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89-4A91-868D-643B257FE0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8755951"/>
        <c:axId val="628745135"/>
      </c:barChart>
      <c:lineChart>
        <c:grouping val="standard"/>
        <c:varyColors val="0"/>
        <c:ser>
          <c:idx val="1"/>
          <c:order val="1"/>
          <c:tx>
            <c:strRef>
              <c:f>Sheet1!$B$5</c:f>
              <c:strCache>
                <c:ptCount val="1"/>
                <c:pt idx="0">
                  <c:v>Growth 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Sheet1!$C$3:$K$3</c:f>
              <c:strCache>
                <c:ptCount val="9"/>
                <c:pt idx="0">
                  <c:v>Q4 21</c:v>
                </c:pt>
                <c:pt idx="1">
                  <c:v>Q1 22</c:v>
                </c:pt>
                <c:pt idx="2">
                  <c:v>Q2 22</c:v>
                </c:pt>
                <c:pt idx="3">
                  <c:v>Q3 22</c:v>
                </c:pt>
                <c:pt idx="4">
                  <c:v>Q4 22</c:v>
                </c:pt>
                <c:pt idx="5">
                  <c:v>Q1 23</c:v>
                </c:pt>
                <c:pt idx="6">
                  <c:v>Q2 23</c:v>
                </c:pt>
                <c:pt idx="7">
                  <c:v>Q3 23</c:v>
                </c:pt>
                <c:pt idx="8">
                  <c:v>Q4 23</c:v>
                </c:pt>
              </c:strCache>
            </c:strRef>
          </c:cat>
          <c:val>
            <c:numRef>
              <c:f>Sheet1!$C$5:$K$5</c:f>
              <c:numCache>
                <c:formatCode>0.00%</c:formatCode>
                <c:ptCount val="9"/>
                <c:pt idx="1">
                  <c:v>1.0999999999999999E-2</c:v>
                </c:pt>
                <c:pt idx="2" formatCode="0%">
                  <c:v>0.12</c:v>
                </c:pt>
                <c:pt idx="3">
                  <c:v>2.7E-2</c:v>
                </c:pt>
                <c:pt idx="4">
                  <c:v>2.5000000000000001E-2</c:v>
                </c:pt>
                <c:pt idx="5">
                  <c:v>6.7000000000000004E-2</c:v>
                </c:pt>
                <c:pt idx="6">
                  <c:v>7.3999999999999996E-2</c:v>
                </c:pt>
                <c:pt idx="7">
                  <c:v>-1E-3</c:v>
                </c:pt>
                <c:pt idx="8">
                  <c:v>8.0000000000000002E-3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89-4A91-868D-643B257FE0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8765935"/>
        <c:axId val="628745967"/>
      </c:lineChart>
      <c:catAx>
        <c:axId val="6287559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8745135"/>
        <c:crosses val="autoZero"/>
        <c:auto val="1"/>
        <c:lblAlgn val="ctr"/>
        <c:lblOffset val="100"/>
        <c:noMultiLvlLbl val="0"/>
      </c:catAx>
      <c:valAx>
        <c:axId val="628745135"/>
        <c:scaling>
          <c:orientation val="minMax"/>
        </c:scaling>
        <c:delete val="0"/>
        <c:axPos val="l"/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8755951"/>
        <c:crosses val="autoZero"/>
        <c:crossBetween val="between"/>
      </c:valAx>
      <c:valAx>
        <c:axId val="628745967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8765935"/>
        <c:crosses val="max"/>
        <c:crossBetween val="between"/>
      </c:valAx>
      <c:catAx>
        <c:axId val="628765935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2874596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/>
              <a:t>IT Staffing</a:t>
            </a:r>
          </a:p>
        </c:rich>
      </c:tx>
      <c:layout>
        <c:manualLayout>
          <c:xMode val="edge"/>
          <c:yMode val="edge"/>
          <c:x val="0.41227077865266848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Sheet1!$C$5</c:f>
              <c:strCache>
                <c:ptCount val="1"/>
                <c:pt idx="0">
                  <c:v>HC in'000s</c:v>
                </c:pt>
              </c:strCache>
            </c:strRef>
          </c:tx>
          <c:spPr>
            <a:solidFill>
              <a:srgbClr val="00CC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Sheet1!$D$3:$G$4</c:f>
              <c:multiLvlStrCache>
                <c:ptCount val="4"/>
                <c:lvl>
                  <c:pt idx="0">
                    <c:v>Mar 20</c:v>
                  </c:pt>
                  <c:pt idx="1">
                    <c:v>Mar 21</c:v>
                  </c:pt>
                  <c:pt idx="2">
                    <c:v>Mar 22</c:v>
                  </c:pt>
                  <c:pt idx="3">
                    <c:v>Mar 23</c:v>
                  </c:pt>
                </c:lvl>
                <c:lvl>
                  <c:pt idx="0">
                    <c:v>IT Staffing</c:v>
                  </c:pt>
                </c:lvl>
              </c:multiLvlStrCache>
            </c:multiLvlStrRef>
          </c:cat>
          <c:val>
            <c:numRef>
              <c:f>Sheet1!$D$5:$G$5</c:f>
              <c:numCache>
                <c:formatCode>_(* #,##0_);_(* \(#,##0\);_(* "-"??_);_(@_)</c:formatCode>
                <c:ptCount val="4"/>
                <c:pt idx="0">
                  <c:v>10.3</c:v>
                </c:pt>
                <c:pt idx="1">
                  <c:v>11.5</c:v>
                </c:pt>
                <c:pt idx="2">
                  <c:v>15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45-48A8-A27C-083845490B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8759695"/>
        <c:axId val="628741391"/>
      </c:barChart>
      <c:lineChart>
        <c:grouping val="standard"/>
        <c:varyColors val="0"/>
        <c:ser>
          <c:idx val="1"/>
          <c:order val="1"/>
          <c:tx>
            <c:strRef>
              <c:f>Sheet1!$C$6</c:f>
              <c:strCache>
                <c:ptCount val="1"/>
                <c:pt idx="0">
                  <c:v>Growth 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Sheet1!$D$3:$G$4</c:f>
              <c:multiLvlStrCache>
                <c:ptCount val="4"/>
                <c:lvl>
                  <c:pt idx="0">
                    <c:v>Mar 20</c:v>
                  </c:pt>
                  <c:pt idx="1">
                    <c:v>Mar 21</c:v>
                  </c:pt>
                  <c:pt idx="2">
                    <c:v>Mar 22</c:v>
                  </c:pt>
                  <c:pt idx="3">
                    <c:v>Mar 23</c:v>
                  </c:pt>
                </c:lvl>
                <c:lvl>
                  <c:pt idx="0">
                    <c:v>IT Staffing</c:v>
                  </c:pt>
                </c:lvl>
              </c:multiLvlStrCache>
            </c:multiLvlStrRef>
          </c:cat>
          <c:val>
            <c:numRef>
              <c:f>Sheet1!$D$6:$G$6</c:f>
              <c:numCache>
                <c:formatCode>0.00%</c:formatCode>
                <c:ptCount val="4"/>
                <c:pt idx="1">
                  <c:v>0.185</c:v>
                </c:pt>
                <c:pt idx="2">
                  <c:v>0.32200000000000001</c:v>
                </c:pt>
                <c:pt idx="3">
                  <c:v>-7.6999999999999999E-2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445-48A8-A27C-083845490B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8747215"/>
        <c:axId val="628764271"/>
      </c:lineChart>
      <c:catAx>
        <c:axId val="628759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8741391"/>
        <c:crosses val="autoZero"/>
        <c:auto val="1"/>
        <c:lblAlgn val="ctr"/>
        <c:lblOffset val="100"/>
        <c:noMultiLvlLbl val="0"/>
      </c:catAx>
      <c:valAx>
        <c:axId val="628741391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8759695"/>
        <c:crosses val="autoZero"/>
        <c:crossBetween val="between"/>
      </c:valAx>
      <c:valAx>
        <c:axId val="628764271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8747215"/>
        <c:crosses val="max"/>
        <c:crossBetween val="between"/>
      </c:valAx>
      <c:catAx>
        <c:axId val="628747215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2876427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/>
              <a:t>IT Staffing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Sheet1!$C$4</c:f>
              <c:strCache>
                <c:ptCount val="1"/>
                <c:pt idx="0">
                  <c:v>HC in Mn</c:v>
                </c:pt>
              </c:strCache>
            </c:strRef>
          </c:tx>
          <c:spPr>
            <a:solidFill>
              <a:srgbClr val="00CC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Sheet1!$D$3:$K$3</c:f>
              <c:strCache>
                <c:ptCount val="8"/>
                <c:pt idx="0">
                  <c:v>Q4 21</c:v>
                </c:pt>
                <c:pt idx="1">
                  <c:v>Q1 22</c:v>
                </c:pt>
                <c:pt idx="2">
                  <c:v>Q2 22</c:v>
                </c:pt>
                <c:pt idx="3">
                  <c:v>Q3 22</c:v>
                </c:pt>
                <c:pt idx="4">
                  <c:v>Q4 22</c:v>
                </c:pt>
                <c:pt idx="5">
                  <c:v>Q1 23</c:v>
                </c:pt>
                <c:pt idx="6">
                  <c:v>Q2 23</c:v>
                </c:pt>
                <c:pt idx="7">
                  <c:v>Q3 23</c:v>
                </c:pt>
              </c:strCache>
            </c:strRef>
          </c:cat>
          <c:val>
            <c:numRef>
              <c:f>Sheet1!$D$4:$K$4</c:f>
              <c:numCache>
                <c:formatCode>_(* #,##0.00_);_(* \(#,##0.00\);_(* "-"??_);_(@_)</c:formatCode>
                <c:ptCount val="8"/>
                <c:pt idx="0">
                  <c:v>9.9965734955189234</c:v>
                </c:pt>
                <c:pt idx="1">
                  <c:v>10.107758842789609</c:v>
                </c:pt>
                <c:pt idx="2">
                  <c:v>11.4860895940791</c:v>
                </c:pt>
                <c:pt idx="3">
                  <c:v>11.8048197267</c:v>
                </c:pt>
                <c:pt idx="4">
                  <c:v>12.107507412</c:v>
                </c:pt>
                <c:pt idx="5">
                  <c:v>12.976964000000001</c:v>
                </c:pt>
                <c:pt idx="6">
                  <c:v>14.013999999999999</c:v>
                </c:pt>
                <c:pt idx="7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86-4947-86F2-3C81325353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8763439"/>
        <c:axId val="628743055"/>
      </c:barChart>
      <c:lineChart>
        <c:grouping val="standard"/>
        <c:varyColors val="0"/>
        <c:ser>
          <c:idx val="1"/>
          <c:order val="1"/>
          <c:tx>
            <c:strRef>
              <c:f>Sheet1!$C$5</c:f>
              <c:strCache>
                <c:ptCount val="1"/>
                <c:pt idx="0">
                  <c:v>Growth 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Sheet1!$D$3:$K$3</c:f>
              <c:strCache>
                <c:ptCount val="8"/>
                <c:pt idx="0">
                  <c:v>Q4 21</c:v>
                </c:pt>
                <c:pt idx="1">
                  <c:v>Q1 22</c:v>
                </c:pt>
                <c:pt idx="2">
                  <c:v>Q2 22</c:v>
                </c:pt>
                <c:pt idx="3">
                  <c:v>Q3 22</c:v>
                </c:pt>
                <c:pt idx="4">
                  <c:v>Q4 22</c:v>
                </c:pt>
                <c:pt idx="5">
                  <c:v>Q1 23</c:v>
                </c:pt>
                <c:pt idx="6">
                  <c:v>Q2 23</c:v>
                </c:pt>
                <c:pt idx="7">
                  <c:v>Q3 23</c:v>
                </c:pt>
              </c:strCache>
            </c:strRef>
          </c:cat>
          <c:val>
            <c:numRef>
              <c:f>Sheet1!$D$5:$K$5</c:f>
              <c:numCache>
                <c:formatCode>0.00%</c:formatCode>
                <c:ptCount val="8"/>
                <c:pt idx="1">
                  <c:v>1.0999999999999999E-2</c:v>
                </c:pt>
                <c:pt idx="2" formatCode="0%">
                  <c:v>0.12</c:v>
                </c:pt>
                <c:pt idx="3">
                  <c:v>2.7E-2</c:v>
                </c:pt>
                <c:pt idx="4">
                  <c:v>2.5000000000000001E-2</c:v>
                </c:pt>
                <c:pt idx="5">
                  <c:v>6.7000000000000004E-2</c:v>
                </c:pt>
                <c:pt idx="6">
                  <c:v>7.3999999999999996E-2</c:v>
                </c:pt>
                <c:pt idx="7">
                  <c:v>-1E-3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C86-4947-86F2-3C81325353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0094975"/>
        <c:axId val="550085823"/>
      </c:lineChart>
      <c:catAx>
        <c:axId val="6287634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8743055"/>
        <c:crosses val="autoZero"/>
        <c:auto val="1"/>
        <c:lblAlgn val="ctr"/>
        <c:lblOffset val="100"/>
        <c:noMultiLvlLbl val="0"/>
      </c:catAx>
      <c:valAx>
        <c:axId val="628743055"/>
        <c:scaling>
          <c:orientation val="minMax"/>
        </c:scaling>
        <c:delete val="0"/>
        <c:axPos val="l"/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8763439"/>
        <c:crosses val="autoZero"/>
        <c:crossBetween val="between"/>
      </c:valAx>
      <c:valAx>
        <c:axId val="550085823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0094975"/>
        <c:crosses val="max"/>
        <c:crossBetween val="between"/>
      </c:valAx>
      <c:catAx>
        <c:axId val="550094975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5008582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Sheet1!$C$4</c:f>
              <c:strCache>
                <c:ptCount val="1"/>
                <c:pt idx="0">
                  <c:v>HC In Mn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Sheet1!$D$3:$H$3</c:f>
              <c:numCache>
                <c:formatCode>General</c:formatCode>
                <c:ptCount val="5"/>
                <c:pt idx="0">
                  <c:v>2016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Sheet1!$D$4:$H$4</c:f>
              <c:numCache>
                <c:formatCode>_(* #,##0.00_);_(* \(#,##0.00\);_(* "-"??_);_(@_)</c:formatCode>
                <c:ptCount val="5"/>
                <c:pt idx="0">
                  <c:v>2.1</c:v>
                </c:pt>
                <c:pt idx="1">
                  <c:v>3.3</c:v>
                </c:pt>
                <c:pt idx="2">
                  <c:v>3.75</c:v>
                </c:pt>
                <c:pt idx="3">
                  <c:v>3.89</c:v>
                </c:pt>
                <c:pt idx="4">
                  <c:v>4.74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4E-4CE4-B449-1212D45154A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29448959"/>
        <c:axId val="629456031"/>
      </c:barChart>
      <c:catAx>
        <c:axId val="629448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456031"/>
        <c:crosses val="autoZero"/>
        <c:auto val="1"/>
        <c:lblAlgn val="ctr"/>
        <c:lblOffset val="100"/>
        <c:noMultiLvlLbl val="0"/>
      </c:catAx>
      <c:valAx>
        <c:axId val="629456031"/>
        <c:scaling>
          <c:orientation val="minMax"/>
        </c:scaling>
        <c:delete val="1"/>
        <c:axPos val="l"/>
        <c:numFmt formatCode="_(* #,##0.00_);_(* \(#,##0.00\);_(* &quot;-&quot;??_);_(@_)" sourceLinked="1"/>
        <c:majorTickMark val="none"/>
        <c:minorTickMark val="none"/>
        <c:tickLblPos val="nextTo"/>
        <c:crossAx val="629448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Growth Trend YoY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Growth Trend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Sheet1!$C$2:$G$2</c:f>
              <c:numCache>
                <c:formatCode>General</c:formatCode>
                <c:ptCount val="5"/>
                <c:pt idx="0">
                  <c:v>2016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Sheet1!$C$3:$G$3</c:f>
              <c:numCache>
                <c:formatCode>0.0%</c:formatCode>
                <c:ptCount val="5"/>
                <c:pt idx="0">
                  <c:v>0.12</c:v>
                </c:pt>
                <c:pt idx="1">
                  <c:v>0.16300000000000001</c:v>
                </c:pt>
                <c:pt idx="2">
                  <c:v>0.13700000000000001</c:v>
                </c:pt>
                <c:pt idx="3">
                  <c:v>3.5999999999999997E-2</c:v>
                </c:pt>
                <c:pt idx="4">
                  <c:v>0.219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1D-455B-A2EE-0BD1F09D0B0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28745551"/>
        <c:axId val="628746383"/>
      </c:barChart>
      <c:catAx>
        <c:axId val="628745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8746383"/>
        <c:crosses val="autoZero"/>
        <c:auto val="1"/>
        <c:lblAlgn val="ctr"/>
        <c:lblOffset val="100"/>
        <c:noMultiLvlLbl val="0"/>
      </c:catAx>
      <c:valAx>
        <c:axId val="628746383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6287455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Staffing Workforce Penetration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2298294111282746E-2"/>
          <c:y val="1.4421902245619444E-2"/>
          <c:w val="0.9754034117774345"/>
          <c:h val="0.926138421811120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Sheet1!$D$2</c:f>
              <c:strCache>
                <c:ptCount val="1"/>
                <c:pt idx="0">
                  <c:v>Staffing Penetration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1"/>
              <c:layout>
                <c:manualLayout>
                  <c:x val="-8.1987680279872775E-17"/>
                  <c:y val="-6.62568250181597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2F7-4D1B-AB2E-987FAB7676F5}"/>
                </c:ext>
              </c:extLst>
            </c:dLbl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Sheet1!$C$3:$C$43</c:f>
              <c:strCache>
                <c:ptCount val="41"/>
                <c:pt idx="0">
                  <c:v>NL</c:v>
                </c:pt>
                <c:pt idx="1">
                  <c:v>UK</c:v>
                </c:pt>
                <c:pt idx="2">
                  <c:v>SK</c:v>
                </c:pt>
                <c:pt idx="3">
                  <c:v>JP</c:v>
                </c:pt>
                <c:pt idx="4">
                  <c:v>SI</c:v>
                </c:pt>
                <c:pt idx="5">
                  <c:v>FR</c:v>
                </c:pt>
                <c:pt idx="6">
                  <c:v>AU</c:v>
                </c:pt>
                <c:pt idx="7">
                  <c:v>CN</c:v>
                </c:pt>
                <c:pt idx="8">
                  <c:v>BE</c:v>
                </c:pt>
                <c:pt idx="9">
                  <c:v>DE</c:v>
                </c:pt>
                <c:pt idx="10">
                  <c:v>LV</c:v>
                </c:pt>
                <c:pt idx="11">
                  <c:v>CH</c:v>
                </c:pt>
                <c:pt idx="12">
                  <c:v>SE</c:v>
                </c:pt>
                <c:pt idx="13">
                  <c:v>FI</c:v>
                </c:pt>
                <c:pt idx="14">
                  <c:v>CO</c:v>
                </c:pt>
                <c:pt idx="15">
                  <c:v>US</c:v>
                </c:pt>
                <c:pt idx="16">
                  <c:v>LU</c:v>
                </c:pt>
                <c:pt idx="17">
                  <c:v>AT</c:v>
                </c:pt>
                <c:pt idx="18">
                  <c:v>IT</c:v>
                </c:pt>
                <c:pt idx="19">
                  <c:v>NZ</c:v>
                </c:pt>
                <c:pt idx="20">
                  <c:v>IE</c:v>
                </c:pt>
                <c:pt idx="21">
                  <c:v>IN</c:v>
                </c:pt>
                <c:pt idx="22">
                  <c:v>PT</c:v>
                </c:pt>
                <c:pt idx="23">
                  <c:v>CZ</c:v>
                </c:pt>
                <c:pt idx="24">
                  <c:v>NO</c:v>
                </c:pt>
                <c:pt idx="25">
                  <c:v>CL</c:v>
                </c:pt>
                <c:pt idx="26">
                  <c:v>PL</c:v>
                </c:pt>
                <c:pt idx="27">
                  <c:v>ES</c:v>
                </c:pt>
                <c:pt idx="28">
                  <c:v>HR</c:v>
                </c:pt>
                <c:pt idx="29">
                  <c:v>GR</c:v>
                </c:pt>
                <c:pt idx="30">
                  <c:v>DK</c:v>
                </c:pt>
                <c:pt idx="31">
                  <c:v>EE</c:v>
                </c:pt>
                <c:pt idx="32">
                  <c:v>AR</c:v>
                </c:pt>
                <c:pt idx="33">
                  <c:v>ZA</c:v>
                </c:pt>
                <c:pt idx="34">
                  <c:v>BG</c:v>
                </c:pt>
                <c:pt idx="35">
                  <c:v>LI</c:v>
                </c:pt>
                <c:pt idx="36">
                  <c:v>BR</c:v>
                </c:pt>
                <c:pt idx="37">
                  <c:v>HU</c:v>
                </c:pt>
                <c:pt idx="38">
                  <c:v>RO</c:v>
                </c:pt>
                <c:pt idx="39">
                  <c:v>MX</c:v>
                </c:pt>
                <c:pt idx="40">
                  <c:v>RU</c:v>
                </c:pt>
              </c:strCache>
            </c:strRef>
          </c:cat>
          <c:val>
            <c:numRef>
              <c:f>Sheet1!$D$3:$D$43</c:f>
              <c:numCache>
                <c:formatCode>0.00</c:formatCode>
                <c:ptCount val="41"/>
                <c:pt idx="0">
                  <c:v>3.67</c:v>
                </c:pt>
                <c:pt idx="1">
                  <c:v>3.12</c:v>
                </c:pt>
                <c:pt idx="2">
                  <c:v>3.01</c:v>
                </c:pt>
                <c:pt idx="3">
                  <c:v>2.94</c:v>
                </c:pt>
                <c:pt idx="4">
                  <c:v>2.89</c:v>
                </c:pt>
                <c:pt idx="5">
                  <c:v>2.87</c:v>
                </c:pt>
                <c:pt idx="6">
                  <c:v>2.8</c:v>
                </c:pt>
                <c:pt idx="7">
                  <c:v>2.62</c:v>
                </c:pt>
                <c:pt idx="8">
                  <c:v>2.46</c:v>
                </c:pt>
                <c:pt idx="9">
                  <c:v>2.3199999999999998</c:v>
                </c:pt>
                <c:pt idx="10">
                  <c:v>2.29</c:v>
                </c:pt>
                <c:pt idx="11">
                  <c:v>2.25</c:v>
                </c:pt>
                <c:pt idx="12">
                  <c:v>2.12</c:v>
                </c:pt>
                <c:pt idx="13">
                  <c:v>2.02</c:v>
                </c:pt>
                <c:pt idx="14">
                  <c:v>1.84</c:v>
                </c:pt>
                <c:pt idx="15">
                  <c:v>1.82</c:v>
                </c:pt>
                <c:pt idx="16">
                  <c:v>1.77</c:v>
                </c:pt>
                <c:pt idx="17">
                  <c:v>1.77</c:v>
                </c:pt>
                <c:pt idx="18">
                  <c:v>1.62</c:v>
                </c:pt>
                <c:pt idx="19">
                  <c:v>1.47</c:v>
                </c:pt>
                <c:pt idx="20">
                  <c:v>1.38</c:v>
                </c:pt>
                <c:pt idx="21">
                  <c:v>1.28</c:v>
                </c:pt>
                <c:pt idx="22">
                  <c:v>1.1200000000000001</c:v>
                </c:pt>
                <c:pt idx="23">
                  <c:v>1.02</c:v>
                </c:pt>
                <c:pt idx="24">
                  <c:v>1.01</c:v>
                </c:pt>
                <c:pt idx="25">
                  <c:v>0.89</c:v>
                </c:pt>
                <c:pt idx="26">
                  <c:v>0.86</c:v>
                </c:pt>
                <c:pt idx="27">
                  <c:v>0.77</c:v>
                </c:pt>
                <c:pt idx="28">
                  <c:v>0.69</c:v>
                </c:pt>
                <c:pt idx="29">
                  <c:v>0.52</c:v>
                </c:pt>
                <c:pt idx="30">
                  <c:v>0.51</c:v>
                </c:pt>
                <c:pt idx="31">
                  <c:v>0.49</c:v>
                </c:pt>
                <c:pt idx="32">
                  <c:v>0.41</c:v>
                </c:pt>
                <c:pt idx="33">
                  <c:v>0.35</c:v>
                </c:pt>
                <c:pt idx="34">
                  <c:v>0.33</c:v>
                </c:pt>
                <c:pt idx="35">
                  <c:v>0.31</c:v>
                </c:pt>
                <c:pt idx="36">
                  <c:v>0.3</c:v>
                </c:pt>
                <c:pt idx="37">
                  <c:v>0.2</c:v>
                </c:pt>
                <c:pt idx="38">
                  <c:v>0.14000000000000001</c:v>
                </c:pt>
                <c:pt idx="39">
                  <c:v>0.01</c:v>
                </c:pt>
                <c:pt idx="4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F7-4D1B-AB2E-987FAB7676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559275231"/>
        <c:axId val="1559276063"/>
      </c:barChart>
      <c:catAx>
        <c:axId val="1559275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9276063"/>
        <c:crosses val="autoZero"/>
        <c:auto val="1"/>
        <c:lblAlgn val="ctr"/>
        <c:lblOffset val="100"/>
        <c:noMultiLvlLbl val="0"/>
      </c:catAx>
      <c:valAx>
        <c:axId val="1559276063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15592752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0.29784</cdr:x>
      <cdr:y>0.32814</cdr:y>
    </cdr:from>
    <cdr:to>
      <cdr:x>0.45733</cdr:x>
      <cdr:y>0.39228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10033" y="1982809"/>
          <a:ext cx="1344149" cy="3875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$650 </a:t>
          </a:r>
          <a:r>
            <a:rPr lang="en-US" sz="1800" b="1" dirty="0" err="1" smtClean="0"/>
            <a:t>Bn</a:t>
          </a:r>
          <a:r>
            <a:rPr lang="en-US" sz="1800" b="1" dirty="0" smtClean="0"/>
            <a:t> +</a:t>
          </a:r>
          <a:endParaRPr lang="en-IN" sz="18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34C71F-6770-4B4E-AE98-2971B10DBB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859C1-EE63-6A4B-AF75-8F8DD7A058A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0116C1-4D83-2B42-B234-0C7866E2CF9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BA8F77-AFAA-9D4A-BEE3-AD5675CE0C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BE3AE-50E9-C44C-BEE4-C6982978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5238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360CE-C2CF-8A43-9394-A5A272BFEF6B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9B139-C6CC-B645-8F0F-C54E9A85F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6484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85CA754-2C54-E348-B549-5D74EAD827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05379" y="287930"/>
            <a:ext cx="1544021" cy="96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381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0F741-A13F-0541-A5C2-6EB4F063A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925BD8-970C-D044-B507-C718B9E4F5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0210B2-BA55-5344-9282-0C2A9A129A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F85B8E-40C8-8345-AD22-8D9D88777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F5F06-A916-1E47-867C-DA04E150FE1E}" type="datetime1">
              <a:rPr lang="en-IN" smtClean="0"/>
              <a:t>18-07-2023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857303-3C96-A64C-991A-8C52DF0BD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98227E-0A6A-524B-A24F-D554F7E3F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561DC8-C220-6E48-B8C3-8303EC71D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35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FEE7A-1712-2C49-BEFA-2CB16313E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684A98-18CA-BB41-A6B8-FE3402142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650BD-B27D-974A-99CB-706B5D9EC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1EED-F824-0545-90AE-F017D2C74001}" type="datetime1">
              <a:rPr lang="en-IN" smtClean="0"/>
              <a:t>18-07-2023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0EF7B-3920-9646-8A6A-0728F38CF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82669-B9B3-FD46-A271-70CEB29AC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561DC8-C220-6E48-B8C3-8303EC71D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86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F4ED33-086B-7948-B488-B6BA2B6453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AB306D-96A3-9345-BD72-9CE84061E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64CBC-D631-A540-9B8C-BF70E6529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5833-E158-E449-AB2B-4AEAEDD0FB54}" type="datetime1">
              <a:rPr lang="en-IN" smtClean="0"/>
              <a:t>18-07-2023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AC7C2-758B-7143-8386-51E9531E0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92F28-7700-1349-9916-F5F339CB9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561DC8-C220-6E48-B8C3-8303EC71D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08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24EB77CB-62A3-2C4B-8A75-5C91AD8066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3613" y="162247"/>
            <a:ext cx="10515600" cy="506504"/>
          </a:xfrm>
        </p:spPr>
        <p:txBody>
          <a:bodyPr>
            <a:normAutofit/>
          </a:bodyPr>
          <a:lstStyle>
            <a:lvl1pPr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10B747-3842-8D47-B063-67F084A50E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5581" t="21149" r="12914" b="9726"/>
          <a:stretch/>
        </p:blipFill>
        <p:spPr>
          <a:xfrm>
            <a:off x="10755273" y="91595"/>
            <a:ext cx="1012865" cy="647809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 flipV="1">
            <a:off x="0" y="739404"/>
            <a:ext cx="12179300" cy="25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64522" y="5213"/>
            <a:ext cx="771486" cy="72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63873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pos="257">
          <p15:clr>
            <a:srgbClr val="FBAE40"/>
          </p15:clr>
        </p15:guide>
        <p15:guide id="3" orient="horz" pos="4077">
          <p15:clr>
            <a:srgbClr val="FBAE40"/>
          </p15:clr>
        </p15:guide>
        <p15:guide id="4" pos="741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6D25409-142D-D549-B2E4-09B8FA79E512}"/>
              </a:ext>
            </a:extLst>
          </p:cNvPr>
          <p:cNvSpPr/>
          <p:nvPr userDrawn="1"/>
        </p:nvSpPr>
        <p:spPr>
          <a:xfrm rot="5400000">
            <a:off x="5680501" y="-5680501"/>
            <a:ext cx="830998" cy="12192000"/>
          </a:xfrm>
          <a:prstGeom prst="rect">
            <a:avLst/>
          </a:prstGeom>
          <a:solidFill>
            <a:srgbClr val="4472C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4EB77CB-62A3-2C4B-8A75-5C91AD8066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3613" y="162247"/>
            <a:ext cx="10515600" cy="506504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10B747-3842-8D47-B063-67F084A50E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5581" t="21149" r="12914" b="9726"/>
          <a:stretch/>
        </p:blipFill>
        <p:spPr>
          <a:xfrm>
            <a:off x="10755273" y="91595"/>
            <a:ext cx="1012865" cy="647809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10707756" y="651560"/>
            <a:ext cx="1113390" cy="137485"/>
          </a:xfrm>
          <a:prstGeom prst="rect">
            <a:avLst/>
          </a:prstGeom>
          <a:solidFill>
            <a:srgbClr val="5680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E08D21C-AAED-4F43-B222-15D8BD55F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41268" y="6356350"/>
            <a:ext cx="457521" cy="365125"/>
          </a:xfrm>
          <a:prstGeom prst="rect">
            <a:avLst/>
          </a:prstGeom>
        </p:spPr>
        <p:txBody>
          <a:bodyPr/>
          <a:lstStyle/>
          <a:p>
            <a:fld id="{28561DC8-C220-6E48-B8C3-8303EC71D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47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32" userDrawn="1">
          <p15:clr>
            <a:srgbClr val="FBAE40"/>
          </p15:clr>
        </p15:guide>
        <p15:guide id="2" pos="257" userDrawn="1">
          <p15:clr>
            <a:srgbClr val="FBAE40"/>
          </p15:clr>
        </p15:guide>
        <p15:guide id="3" orient="horz" pos="4077" userDrawn="1">
          <p15:clr>
            <a:srgbClr val="FBAE40"/>
          </p15:clr>
        </p15:guide>
        <p15:guide id="4" pos="7413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6D25409-142D-D549-B2E4-09B8FA79E512}"/>
              </a:ext>
            </a:extLst>
          </p:cNvPr>
          <p:cNvSpPr/>
          <p:nvPr userDrawn="1"/>
        </p:nvSpPr>
        <p:spPr>
          <a:xfrm rot="5400000">
            <a:off x="5599722" y="265722"/>
            <a:ext cx="992557" cy="12192000"/>
          </a:xfrm>
          <a:prstGeom prst="rect">
            <a:avLst/>
          </a:prstGeom>
          <a:solidFill>
            <a:srgbClr val="4472C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4EB77CB-62A3-2C4B-8A75-5C91AD8066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3616" y="6001524"/>
            <a:ext cx="3041708" cy="380544"/>
          </a:xfrm>
        </p:spPr>
        <p:txBody>
          <a:bodyPr>
            <a:noAutofit/>
          </a:bodyPr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FD9D5CF-B837-9B45-B94F-A0A2D3071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3616" y="6425251"/>
            <a:ext cx="10515600" cy="296620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054285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32">
          <p15:clr>
            <a:srgbClr val="FBAE40"/>
          </p15:clr>
        </p15:guide>
        <p15:guide id="2" pos="257">
          <p15:clr>
            <a:srgbClr val="FBAE40"/>
          </p15:clr>
        </p15:guide>
        <p15:guide id="3" orient="horz" pos="4077">
          <p15:clr>
            <a:srgbClr val="FBAE40"/>
          </p15:clr>
        </p15:guide>
        <p15:guide id="4" pos="7413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03691-74B5-4743-8A88-0FAD56E91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032CA2-89F2-8C41-92EB-830EB2F69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6206D-A767-274C-A2A5-0C583DDBD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AEA1-45D2-CD49-A673-9CB1C9BA3F6B}" type="datetime1">
              <a:rPr lang="en-IN" smtClean="0"/>
              <a:t>18-07-2023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0CA23-C510-A848-AD6D-1BF421EEF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8D21C-AAED-4F43-B222-15D8BD55F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561DC8-C220-6E48-B8C3-8303EC71D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2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5267F-EAE0-7E47-944C-A7D4A1AB2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2CA51-A727-244B-A01A-B3E8004F0C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D9081-66EF-CE40-9043-05AA6402D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D4FE6-8427-AE47-847B-F0ED64C32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B8F35-048E-DB4A-B295-E81D5458A830}" type="datetime1">
              <a:rPr lang="en-IN" smtClean="0"/>
              <a:t>18-07-2023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B474F-6A8B-EC4C-8AC9-CA51FD4BC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13484F-7283-5F45-80C9-CCB91C815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561DC8-C220-6E48-B8C3-8303EC71D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51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8ED26-7582-5442-9AAB-07EF3D0B3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ED596-88EA-A14B-ADEB-DC6B2D302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4F615D-3524-9A4A-9CBA-EBB770509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4881B6-7D82-764E-BB61-64F21B4472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78F890-9ACA-A445-BD41-EBF66530A1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EA5E97-5B30-EF49-8A5A-A1B601DF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3602-0EB8-9140-9638-B41E4C8E7014}" type="datetime1">
              <a:rPr lang="en-IN" smtClean="0"/>
              <a:t>18-07-2023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446354-AA46-4245-9A3C-6BC6EC7F2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AFA03B-EAA4-3346-BFC5-1671131CB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561DC8-C220-6E48-B8C3-8303EC71D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1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61641-BDE4-574F-98F3-37E334D43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B9ABC6-CFD4-B54B-8541-E1FAE0CA9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BF6EE-E394-DC46-ADEA-28C4C31BF53C}" type="datetime1">
              <a:rPr lang="en-IN" smtClean="0"/>
              <a:t>18-07-2023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834018-D97C-7E48-A571-D7F2CDC1A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E7CBF4-B9B9-E84A-B3FB-B77F11CE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561DC8-C220-6E48-B8C3-8303EC71D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2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98AB69-D040-BC44-8168-AB52B8D7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CA7FF-494A-3248-AF17-DB4E0FC33F44}" type="datetime1">
              <a:rPr lang="en-IN" smtClean="0"/>
              <a:t>18-07-2023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C7DFC6-43F6-C04A-B74F-38D1EC8D8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1A75C6-F168-1141-8F72-069002828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561DC8-C220-6E48-B8C3-8303EC71D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58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5DE4A-AD6C-D94A-AFB3-E72D1C6ED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9AA41-C804-244F-8D6B-141FEF633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5A9E64-5277-9849-8046-DD8C0BD01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09E55C-CD7E-1C4E-AA32-C96D3585F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F72C-6721-D041-ADE0-4C47EA469D09}" type="datetime1">
              <a:rPr lang="en-IN" smtClean="0"/>
              <a:t>18-07-2023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AE7D0-F4EB-9346-9DEB-0FA8EF9A7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48F602-18E4-8542-88D5-18352DA94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561DC8-C220-6E48-B8C3-8303EC71D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45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E1EC5B-AF37-F042-AB9C-41FA82D9A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7772FD-99FC-8747-B28A-E0451C095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FD117-0782-504D-AAAA-47C4C83BB0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8D111-FD4C-9345-8B28-EA53163E26DB}" type="datetime1">
              <a:rPr lang="en-IN" smtClean="0"/>
              <a:t>18-07-2023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AB0BC-FB5B-B341-85B5-3462B2A38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33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58" y="2617884"/>
            <a:ext cx="10515600" cy="506504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15</a:t>
            </a:r>
            <a:r>
              <a:rPr lang="en-US" sz="4000" baseline="30000" dirty="0" smtClean="0">
                <a:solidFill>
                  <a:schemeClr val="accent1">
                    <a:lumMod val="50000"/>
                  </a:schemeClr>
                </a:solidFill>
              </a:rPr>
              <a:t>th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National Employment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Conference</a:t>
            </a:r>
            <a:endParaRPr lang="en-IN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496586" y="3082566"/>
            <a:ext cx="6391373" cy="4336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Lohit Bhatia ,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18</a:t>
            </a:r>
            <a:r>
              <a:rPr lang="en-US" sz="1600" baseline="30000" dirty="0">
                <a:solidFill>
                  <a:schemeClr val="accent1">
                    <a:lumMod val="50000"/>
                  </a:schemeClr>
                </a:solidFill>
              </a:rPr>
              <a:t>th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July 2023</a:t>
            </a:r>
            <a:endParaRPr lang="en-IN" sz="15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18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4" y="2443167"/>
            <a:ext cx="3571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65521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ISF Growth Trajectory</a:t>
            </a:r>
            <a:endParaRPr lang="en-IN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8478541"/>
              </p:ext>
            </p:extLst>
          </p:nvPr>
        </p:nvGraphicFramePr>
        <p:xfrm>
          <a:off x="141402" y="989814"/>
          <a:ext cx="5948313" cy="5458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V="1">
            <a:off x="933254" y="1527142"/>
            <a:ext cx="3676453" cy="1348033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7029213" y="1040468"/>
            <a:ext cx="4061394" cy="643205"/>
            <a:chOff x="6736136" y="1020598"/>
            <a:chExt cx="4061394" cy="643205"/>
          </a:xfrm>
        </p:grpSpPr>
        <p:sp>
          <p:nvSpPr>
            <p:cNvPr id="42" name="Rectangle 41"/>
            <p:cNvSpPr/>
            <p:nvPr/>
          </p:nvSpPr>
          <p:spPr>
            <a:xfrm>
              <a:off x="7628672" y="1020598"/>
              <a:ext cx="316885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400" kern="0" dirty="0">
                  <a:latin typeface="+mj-lt"/>
                  <a:cs typeface="Arial" pitchFamily="34" charset="0"/>
                </a:rPr>
                <a:t>Flexi Staffing industry added new </a:t>
              </a:r>
            </a:p>
            <a:p>
              <a:pPr lvl="0"/>
              <a:r>
                <a:rPr lang="en-US" sz="1400" kern="0" dirty="0">
                  <a:latin typeface="+mj-lt"/>
                  <a:cs typeface="Arial" pitchFamily="34" charset="0"/>
                </a:rPr>
                <a:t>employment at 14% YoY (2022-23)</a:t>
              </a:r>
              <a:endParaRPr kumimoji="0" lang="en-US" sz="1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cs typeface="Arial" panose="020B0604020202020204" pitchFamily="34" charset="0"/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6736136" y="1023723"/>
              <a:ext cx="640080" cy="640080"/>
              <a:chOff x="6802164" y="975305"/>
              <a:chExt cx="640080" cy="640080"/>
            </a:xfrm>
          </p:grpSpPr>
          <p:sp>
            <p:nvSpPr>
              <p:cNvPr id="44" name="Oval 43"/>
              <p:cNvSpPr/>
              <p:nvPr/>
            </p:nvSpPr>
            <p:spPr>
              <a:xfrm>
                <a:off x="6802164" y="975305"/>
                <a:ext cx="640080" cy="6400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 w="0"/>
                  <a:solidFill>
                    <a:srgbClr val="57565A"/>
                  </a:solidFill>
                  <a:effectLst>
                    <a:outerShdw blurRad="38100" dist="19050" dir="2700000" algn="tl" rotWithShape="0">
                      <a:srgbClr val="57565A">
                        <a:alpha val="40000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45" name="Group 4"/>
              <p:cNvGrpSpPr>
                <a:grpSpLocks noChangeAspect="1"/>
              </p:cNvGrpSpPr>
              <p:nvPr/>
            </p:nvGrpSpPr>
            <p:grpSpPr bwMode="auto">
              <a:xfrm>
                <a:off x="6972436" y="1140983"/>
                <a:ext cx="299537" cy="337442"/>
                <a:chOff x="2504" y="652"/>
                <a:chExt cx="2671" cy="3009"/>
              </a:xfrm>
              <a:solidFill>
                <a:sysClr val="window" lastClr="FFFFFF"/>
              </a:solidFill>
            </p:grpSpPr>
            <p:sp>
              <p:nvSpPr>
                <p:cNvPr id="46" name="Freeform 6"/>
                <p:cNvSpPr>
                  <a:spLocks noEditPoints="1"/>
                </p:cNvSpPr>
                <p:nvPr/>
              </p:nvSpPr>
              <p:spPr bwMode="auto">
                <a:xfrm>
                  <a:off x="2504" y="652"/>
                  <a:ext cx="2671" cy="3009"/>
                </a:xfrm>
                <a:custGeom>
                  <a:avLst/>
                  <a:gdLst>
                    <a:gd name="T0" fmla="*/ 2172 w 5342"/>
                    <a:gd name="T1" fmla="*/ 5226 h 6018"/>
                    <a:gd name="T2" fmla="*/ 2669 w 5342"/>
                    <a:gd name="T3" fmla="*/ 5761 h 6018"/>
                    <a:gd name="T4" fmla="*/ 3170 w 5342"/>
                    <a:gd name="T5" fmla="*/ 5226 h 6018"/>
                    <a:gd name="T6" fmla="*/ 3500 w 5342"/>
                    <a:gd name="T7" fmla="*/ 3824 h 6018"/>
                    <a:gd name="T8" fmla="*/ 1842 w 5342"/>
                    <a:gd name="T9" fmla="*/ 3824 h 6018"/>
                    <a:gd name="T10" fmla="*/ 4381 w 5342"/>
                    <a:gd name="T11" fmla="*/ 3181 h 6018"/>
                    <a:gd name="T12" fmla="*/ 3926 w 5342"/>
                    <a:gd name="T13" fmla="*/ 4476 h 6018"/>
                    <a:gd name="T14" fmla="*/ 4502 w 5342"/>
                    <a:gd name="T15" fmla="*/ 4388 h 6018"/>
                    <a:gd name="T16" fmla="*/ 4993 w 5342"/>
                    <a:gd name="T17" fmla="*/ 4454 h 6018"/>
                    <a:gd name="T18" fmla="*/ 4980 w 5342"/>
                    <a:gd name="T19" fmla="*/ 3910 h 6018"/>
                    <a:gd name="T20" fmla="*/ 864 w 5342"/>
                    <a:gd name="T21" fmla="*/ 3274 h 6018"/>
                    <a:gd name="T22" fmla="*/ 647 w 5342"/>
                    <a:gd name="T23" fmla="*/ 3815 h 6018"/>
                    <a:gd name="T24" fmla="*/ 261 w 5342"/>
                    <a:gd name="T25" fmla="*/ 4188 h 6018"/>
                    <a:gd name="T26" fmla="*/ 579 w 5342"/>
                    <a:gd name="T27" fmla="*/ 4545 h 6018"/>
                    <a:gd name="T28" fmla="*/ 1668 w 5342"/>
                    <a:gd name="T29" fmla="*/ 4406 h 6018"/>
                    <a:gd name="T30" fmla="*/ 3795 w 5342"/>
                    <a:gd name="T31" fmla="*/ 2853 h 6018"/>
                    <a:gd name="T32" fmla="*/ 1551 w 5342"/>
                    <a:gd name="T33" fmla="*/ 2698 h 6018"/>
                    <a:gd name="T34" fmla="*/ 1551 w 5342"/>
                    <a:gd name="T35" fmla="*/ 2698 h 6018"/>
                    <a:gd name="T36" fmla="*/ 2023 w 5342"/>
                    <a:gd name="T37" fmla="*/ 3636 h 6018"/>
                    <a:gd name="T38" fmla="*/ 3537 w 5342"/>
                    <a:gd name="T39" fmla="*/ 2760 h 6018"/>
                    <a:gd name="T40" fmla="*/ 3099 w 5342"/>
                    <a:gd name="T41" fmla="*/ 1955 h 6018"/>
                    <a:gd name="T42" fmla="*/ 1842 w 5342"/>
                    <a:gd name="T43" fmla="*/ 2193 h 6018"/>
                    <a:gd name="T44" fmla="*/ 4215 w 5342"/>
                    <a:gd name="T45" fmla="*/ 1485 h 6018"/>
                    <a:gd name="T46" fmla="*/ 4091 w 5342"/>
                    <a:gd name="T47" fmla="*/ 2601 h 6018"/>
                    <a:gd name="T48" fmla="*/ 4980 w 5342"/>
                    <a:gd name="T49" fmla="*/ 2109 h 6018"/>
                    <a:gd name="T50" fmla="*/ 4988 w 5342"/>
                    <a:gd name="T51" fmla="*/ 1560 h 6018"/>
                    <a:gd name="T52" fmla="*/ 630 w 5342"/>
                    <a:gd name="T53" fmla="*/ 1465 h 6018"/>
                    <a:gd name="T54" fmla="*/ 258 w 5342"/>
                    <a:gd name="T55" fmla="*/ 1778 h 6018"/>
                    <a:gd name="T56" fmla="*/ 652 w 5342"/>
                    <a:gd name="T57" fmla="*/ 2518 h 6018"/>
                    <a:gd name="T58" fmla="*/ 1635 w 5342"/>
                    <a:gd name="T59" fmla="*/ 1794 h 6018"/>
                    <a:gd name="T60" fmla="*/ 2620 w 5342"/>
                    <a:gd name="T61" fmla="*/ 261 h 6018"/>
                    <a:gd name="T62" fmla="*/ 2129 w 5342"/>
                    <a:gd name="T63" fmla="*/ 900 h 6018"/>
                    <a:gd name="T64" fmla="*/ 3027 w 5342"/>
                    <a:gd name="T65" fmla="*/ 1575 h 6018"/>
                    <a:gd name="T66" fmla="*/ 3020 w 5342"/>
                    <a:gd name="T67" fmla="*/ 936 h 6018"/>
                    <a:gd name="T68" fmla="*/ 2920 w 5342"/>
                    <a:gd name="T69" fmla="*/ 389 h 6018"/>
                    <a:gd name="T70" fmla="*/ 2960 w 5342"/>
                    <a:gd name="T71" fmla="*/ 89 h 6018"/>
                    <a:gd name="T72" fmla="*/ 3495 w 5342"/>
                    <a:gd name="T73" fmla="*/ 464 h 6018"/>
                    <a:gd name="T74" fmla="*/ 3510 w 5342"/>
                    <a:gd name="T75" fmla="*/ 966 h 6018"/>
                    <a:gd name="T76" fmla="*/ 4511 w 5342"/>
                    <a:gd name="T77" fmla="*/ 1200 h 6018"/>
                    <a:gd name="T78" fmla="*/ 5238 w 5342"/>
                    <a:gd name="T79" fmla="*/ 1450 h 6018"/>
                    <a:gd name="T80" fmla="*/ 5240 w 5342"/>
                    <a:gd name="T81" fmla="*/ 2160 h 6018"/>
                    <a:gd name="T82" fmla="*/ 4787 w 5342"/>
                    <a:gd name="T83" fmla="*/ 3225 h 6018"/>
                    <a:gd name="T84" fmla="*/ 5338 w 5342"/>
                    <a:gd name="T85" fmla="*/ 4188 h 6018"/>
                    <a:gd name="T86" fmla="*/ 5024 w 5342"/>
                    <a:gd name="T87" fmla="*/ 4732 h 6018"/>
                    <a:gd name="T88" fmla="*/ 4445 w 5342"/>
                    <a:gd name="T89" fmla="*/ 4997 h 6018"/>
                    <a:gd name="T90" fmla="*/ 4007 w 5342"/>
                    <a:gd name="T91" fmla="*/ 4755 h 6018"/>
                    <a:gd name="T92" fmla="*/ 3281 w 5342"/>
                    <a:gd name="T93" fmla="*/ 5568 h 6018"/>
                    <a:gd name="T94" fmla="*/ 2596 w 5342"/>
                    <a:gd name="T95" fmla="*/ 6012 h 6018"/>
                    <a:gd name="T96" fmla="*/ 1946 w 5342"/>
                    <a:gd name="T97" fmla="*/ 5348 h 6018"/>
                    <a:gd name="T98" fmla="*/ 1025 w 5342"/>
                    <a:gd name="T99" fmla="*/ 4805 h 6018"/>
                    <a:gd name="T100" fmla="*/ 197 w 5342"/>
                    <a:gd name="T101" fmla="*/ 4660 h 6018"/>
                    <a:gd name="T102" fmla="*/ 33 w 5342"/>
                    <a:gd name="T103" fmla="*/ 4035 h 6018"/>
                    <a:gd name="T104" fmla="*/ 187 w 5342"/>
                    <a:gd name="T105" fmla="*/ 3354 h 6018"/>
                    <a:gd name="T106" fmla="*/ 769 w 5342"/>
                    <a:gd name="T107" fmla="*/ 3009 h 6018"/>
                    <a:gd name="T108" fmla="*/ 33 w 5342"/>
                    <a:gd name="T109" fmla="*/ 1983 h 6018"/>
                    <a:gd name="T110" fmla="*/ 197 w 5342"/>
                    <a:gd name="T111" fmla="*/ 1357 h 6018"/>
                    <a:gd name="T112" fmla="*/ 1047 w 5342"/>
                    <a:gd name="T113" fmla="*/ 1216 h 6018"/>
                    <a:gd name="T114" fmla="*/ 1946 w 5342"/>
                    <a:gd name="T115" fmla="*/ 671 h 6018"/>
                    <a:gd name="T116" fmla="*/ 2596 w 5342"/>
                    <a:gd name="T117" fmla="*/ 5 h 60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5342" h="6018">
                      <a:moveTo>
                        <a:pt x="2669" y="4284"/>
                      </a:moveTo>
                      <a:lnTo>
                        <a:pt x="2492" y="4366"/>
                      </a:lnTo>
                      <a:lnTo>
                        <a:pt x="2313" y="4443"/>
                      </a:lnTo>
                      <a:lnTo>
                        <a:pt x="2138" y="4514"/>
                      </a:lnTo>
                      <a:lnTo>
                        <a:pt x="1964" y="4578"/>
                      </a:lnTo>
                      <a:lnTo>
                        <a:pt x="2001" y="4726"/>
                      </a:lnTo>
                      <a:lnTo>
                        <a:pt x="2043" y="4869"/>
                      </a:lnTo>
                      <a:lnTo>
                        <a:pt x="2086" y="5004"/>
                      </a:lnTo>
                      <a:lnTo>
                        <a:pt x="2129" y="5119"/>
                      </a:lnTo>
                      <a:lnTo>
                        <a:pt x="2172" y="5226"/>
                      </a:lnTo>
                      <a:lnTo>
                        <a:pt x="2218" y="5322"/>
                      </a:lnTo>
                      <a:lnTo>
                        <a:pt x="2266" y="5412"/>
                      </a:lnTo>
                      <a:lnTo>
                        <a:pt x="2315" y="5491"/>
                      </a:lnTo>
                      <a:lnTo>
                        <a:pt x="2364" y="5560"/>
                      </a:lnTo>
                      <a:lnTo>
                        <a:pt x="2415" y="5621"/>
                      </a:lnTo>
                      <a:lnTo>
                        <a:pt x="2466" y="5670"/>
                      </a:lnTo>
                      <a:lnTo>
                        <a:pt x="2518" y="5710"/>
                      </a:lnTo>
                      <a:lnTo>
                        <a:pt x="2569" y="5740"/>
                      </a:lnTo>
                      <a:lnTo>
                        <a:pt x="2620" y="5756"/>
                      </a:lnTo>
                      <a:lnTo>
                        <a:pt x="2669" y="5761"/>
                      </a:lnTo>
                      <a:lnTo>
                        <a:pt x="2722" y="5756"/>
                      </a:lnTo>
                      <a:lnTo>
                        <a:pt x="2773" y="5740"/>
                      </a:lnTo>
                      <a:lnTo>
                        <a:pt x="2825" y="5710"/>
                      </a:lnTo>
                      <a:lnTo>
                        <a:pt x="2876" y="5670"/>
                      </a:lnTo>
                      <a:lnTo>
                        <a:pt x="2927" y="5621"/>
                      </a:lnTo>
                      <a:lnTo>
                        <a:pt x="2978" y="5560"/>
                      </a:lnTo>
                      <a:lnTo>
                        <a:pt x="3027" y="5491"/>
                      </a:lnTo>
                      <a:lnTo>
                        <a:pt x="3077" y="5412"/>
                      </a:lnTo>
                      <a:lnTo>
                        <a:pt x="3124" y="5322"/>
                      </a:lnTo>
                      <a:lnTo>
                        <a:pt x="3170" y="5226"/>
                      </a:lnTo>
                      <a:lnTo>
                        <a:pt x="3214" y="5119"/>
                      </a:lnTo>
                      <a:lnTo>
                        <a:pt x="3256" y="5004"/>
                      </a:lnTo>
                      <a:lnTo>
                        <a:pt x="3300" y="4869"/>
                      </a:lnTo>
                      <a:lnTo>
                        <a:pt x="3340" y="4726"/>
                      </a:lnTo>
                      <a:lnTo>
                        <a:pt x="3378" y="4578"/>
                      </a:lnTo>
                      <a:lnTo>
                        <a:pt x="3205" y="4514"/>
                      </a:lnTo>
                      <a:lnTo>
                        <a:pt x="3027" y="4443"/>
                      </a:lnTo>
                      <a:lnTo>
                        <a:pt x="2850" y="4366"/>
                      </a:lnTo>
                      <a:lnTo>
                        <a:pt x="2669" y="4284"/>
                      </a:lnTo>
                      <a:close/>
                      <a:moveTo>
                        <a:pt x="3500" y="3824"/>
                      </a:moveTo>
                      <a:lnTo>
                        <a:pt x="3369" y="3907"/>
                      </a:lnTo>
                      <a:lnTo>
                        <a:pt x="3234" y="3985"/>
                      </a:lnTo>
                      <a:lnTo>
                        <a:pt x="2962" y="4135"/>
                      </a:lnTo>
                      <a:lnTo>
                        <a:pt x="3121" y="4205"/>
                      </a:lnTo>
                      <a:lnTo>
                        <a:pt x="3276" y="4267"/>
                      </a:lnTo>
                      <a:lnTo>
                        <a:pt x="3429" y="4324"/>
                      </a:lnTo>
                      <a:lnTo>
                        <a:pt x="3457" y="4163"/>
                      </a:lnTo>
                      <a:lnTo>
                        <a:pt x="3480" y="3996"/>
                      </a:lnTo>
                      <a:lnTo>
                        <a:pt x="3500" y="3824"/>
                      </a:lnTo>
                      <a:close/>
                      <a:moveTo>
                        <a:pt x="1842" y="3824"/>
                      </a:moveTo>
                      <a:lnTo>
                        <a:pt x="1862" y="3996"/>
                      </a:lnTo>
                      <a:lnTo>
                        <a:pt x="1886" y="4163"/>
                      </a:lnTo>
                      <a:lnTo>
                        <a:pt x="1913" y="4324"/>
                      </a:lnTo>
                      <a:lnTo>
                        <a:pt x="2066" y="4267"/>
                      </a:lnTo>
                      <a:lnTo>
                        <a:pt x="2222" y="4205"/>
                      </a:lnTo>
                      <a:lnTo>
                        <a:pt x="2379" y="4135"/>
                      </a:lnTo>
                      <a:lnTo>
                        <a:pt x="2108" y="3985"/>
                      </a:lnTo>
                      <a:lnTo>
                        <a:pt x="1973" y="3907"/>
                      </a:lnTo>
                      <a:lnTo>
                        <a:pt x="1842" y="3824"/>
                      </a:lnTo>
                      <a:close/>
                      <a:moveTo>
                        <a:pt x="4381" y="3181"/>
                      </a:moveTo>
                      <a:lnTo>
                        <a:pt x="4239" y="3300"/>
                      </a:lnTo>
                      <a:lnTo>
                        <a:pt x="4091" y="3417"/>
                      </a:lnTo>
                      <a:lnTo>
                        <a:pt x="3935" y="3532"/>
                      </a:lnTo>
                      <a:lnTo>
                        <a:pt x="3773" y="3645"/>
                      </a:lnTo>
                      <a:lnTo>
                        <a:pt x="3754" y="3843"/>
                      </a:lnTo>
                      <a:lnTo>
                        <a:pt x="3733" y="4037"/>
                      </a:lnTo>
                      <a:lnTo>
                        <a:pt x="3705" y="4223"/>
                      </a:lnTo>
                      <a:lnTo>
                        <a:pt x="3674" y="4406"/>
                      </a:lnTo>
                      <a:lnTo>
                        <a:pt x="3802" y="4443"/>
                      </a:lnTo>
                      <a:lnTo>
                        <a:pt x="3926" y="4476"/>
                      </a:lnTo>
                      <a:lnTo>
                        <a:pt x="4049" y="4503"/>
                      </a:lnTo>
                      <a:lnTo>
                        <a:pt x="4081" y="4457"/>
                      </a:lnTo>
                      <a:lnTo>
                        <a:pt x="4122" y="4419"/>
                      </a:lnTo>
                      <a:lnTo>
                        <a:pt x="4167" y="4386"/>
                      </a:lnTo>
                      <a:lnTo>
                        <a:pt x="4218" y="4362"/>
                      </a:lnTo>
                      <a:lnTo>
                        <a:pt x="4275" y="4348"/>
                      </a:lnTo>
                      <a:lnTo>
                        <a:pt x="4334" y="4342"/>
                      </a:lnTo>
                      <a:lnTo>
                        <a:pt x="4394" y="4348"/>
                      </a:lnTo>
                      <a:lnTo>
                        <a:pt x="4449" y="4364"/>
                      </a:lnTo>
                      <a:lnTo>
                        <a:pt x="4502" y="4388"/>
                      </a:lnTo>
                      <a:lnTo>
                        <a:pt x="4547" y="4421"/>
                      </a:lnTo>
                      <a:lnTo>
                        <a:pt x="4589" y="4461"/>
                      </a:lnTo>
                      <a:lnTo>
                        <a:pt x="4622" y="4507"/>
                      </a:lnTo>
                      <a:lnTo>
                        <a:pt x="4648" y="4558"/>
                      </a:lnTo>
                      <a:lnTo>
                        <a:pt x="4721" y="4551"/>
                      </a:lnTo>
                      <a:lnTo>
                        <a:pt x="4788" y="4540"/>
                      </a:lnTo>
                      <a:lnTo>
                        <a:pt x="4851" y="4525"/>
                      </a:lnTo>
                      <a:lnTo>
                        <a:pt x="4904" y="4505"/>
                      </a:lnTo>
                      <a:lnTo>
                        <a:pt x="4953" y="4481"/>
                      </a:lnTo>
                      <a:lnTo>
                        <a:pt x="4993" y="4454"/>
                      </a:lnTo>
                      <a:lnTo>
                        <a:pt x="5026" y="4421"/>
                      </a:lnTo>
                      <a:lnTo>
                        <a:pt x="5052" y="4386"/>
                      </a:lnTo>
                      <a:lnTo>
                        <a:pt x="5072" y="4342"/>
                      </a:lnTo>
                      <a:lnTo>
                        <a:pt x="5083" y="4295"/>
                      </a:lnTo>
                      <a:lnTo>
                        <a:pt x="5084" y="4240"/>
                      </a:lnTo>
                      <a:lnTo>
                        <a:pt x="5079" y="4183"/>
                      </a:lnTo>
                      <a:lnTo>
                        <a:pt x="5066" y="4121"/>
                      </a:lnTo>
                      <a:lnTo>
                        <a:pt x="5044" y="4053"/>
                      </a:lnTo>
                      <a:lnTo>
                        <a:pt x="5017" y="3984"/>
                      </a:lnTo>
                      <a:lnTo>
                        <a:pt x="4980" y="3910"/>
                      </a:lnTo>
                      <a:lnTo>
                        <a:pt x="4936" y="3834"/>
                      </a:lnTo>
                      <a:lnTo>
                        <a:pt x="4885" y="3753"/>
                      </a:lnTo>
                      <a:lnTo>
                        <a:pt x="4827" y="3671"/>
                      </a:lnTo>
                      <a:lnTo>
                        <a:pt x="4761" y="3587"/>
                      </a:lnTo>
                      <a:lnTo>
                        <a:pt x="4690" y="3499"/>
                      </a:lnTo>
                      <a:lnTo>
                        <a:pt x="4595" y="3393"/>
                      </a:lnTo>
                      <a:lnTo>
                        <a:pt x="4491" y="3287"/>
                      </a:lnTo>
                      <a:lnTo>
                        <a:pt x="4381" y="3181"/>
                      </a:lnTo>
                      <a:close/>
                      <a:moveTo>
                        <a:pt x="961" y="3181"/>
                      </a:moveTo>
                      <a:lnTo>
                        <a:pt x="864" y="3274"/>
                      </a:lnTo>
                      <a:lnTo>
                        <a:pt x="773" y="3367"/>
                      </a:lnTo>
                      <a:lnTo>
                        <a:pt x="795" y="3415"/>
                      </a:lnTo>
                      <a:lnTo>
                        <a:pt x="808" y="3468"/>
                      </a:lnTo>
                      <a:lnTo>
                        <a:pt x="813" y="3524"/>
                      </a:lnTo>
                      <a:lnTo>
                        <a:pt x="808" y="3585"/>
                      </a:lnTo>
                      <a:lnTo>
                        <a:pt x="791" y="3642"/>
                      </a:lnTo>
                      <a:lnTo>
                        <a:pt x="767" y="3695"/>
                      </a:lnTo>
                      <a:lnTo>
                        <a:pt x="733" y="3740"/>
                      </a:lnTo>
                      <a:lnTo>
                        <a:pt x="693" y="3782"/>
                      </a:lnTo>
                      <a:lnTo>
                        <a:pt x="647" y="3815"/>
                      </a:lnTo>
                      <a:lnTo>
                        <a:pt x="594" y="3839"/>
                      </a:lnTo>
                      <a:lnTo>
                        <a:pt x="537" y="3856"/>
                      </a:lnTo>
                      <a:lnTo>
                        <a:pt x="477" y="3861"/>
                      </a:lnTo>
                      <a:lnTo>
                        <a:pt x="435" y="3859"/>
                      </a:lnTo>
                      <a:lnTo>
                        <a:pt x="395" y="3850"/>
                      </a:lnTo>
                      <a:lnTo>
                        <a:pt x="355" y="3925"/>
                      </a:lnTo>
                      <a:lnTo>
                        <a:pt x="320" y="3996"/>
                      </a:lnTo>
                      <a:lnTo>
                        <a:pt x="292" y="4064"/>
                      </a:lnTo>
                      <a:lnTo>
                        <a:pt x="274" y="4128"/>
                      </a:lnTo>
                      <a:lnTo>
                        <a:pt x="261" y="4188"/>
                      </a:lnTo>
                      <a:lnTo>
                        <a:pt x="258" y="4245"/>
                      </a:lnTo>
                      <a:lnTo>
                        <a:pt x="260" y="4296"/>
                      </a:lnTo>
                      <a:lnTo>
                        <a:pt x="271" y="4344"/>
                      </a:lnTo>
                      <a:lnTo>
                        <a:pt x="289" y="4386"/>
                      </a:lnTo>
                      <a:lnTo>
                        <a:pt x="318" y="4423"/>
                      </a:lnTo>
                      <a:lnTo>
                        <a:pt x="355" y="4457"/>
                      </a:lnTo>
                      <a:lnTo>
                        <a:pt x="398" y="4487"/>
                      </a:lnTo>
                      <a:lnTo>
                        <a:pt x="451" y="4510"/>
                      </a:lnTo>
                      <a:lnTo>
                        <a:pt x="512" y="4530"/>
                      </a:lnTo>
                      <a:lnTo>
                        <a:pt x="579" y="4545"/>
                      </a:lnTo>
                      <a:lnTo>
                        <a:pt x="654" y="4554"/>
                      </a:lnTo>
                      <a:lnTo>
                        <a:pt x="736" y="4560"/>
                      </a:lnTo>
                      <a:lnTo>
                        <a:pt x="826" y="4562"/>
                      </a:lnTo>
                      <a:lnTo>
                        <a:pt x="919" y="4556"/>
                      </a:lnTo>
                      <a:lnTo>
                        <a:pt x="1020" y="4547"/>
                      </a:lnTo>
                      <a:lnTo>
                        <a:pt x="1126" y="4532"/>
                      </a:lnTo>
                      <a:lnTo>
                        <a:pt x="1237" y="4514"/>
                      </a:lnTo>
                      <a:lnTo>
                        <a:pt x="1376" y="4485"/>
                      </a:lnTo>
                      <a:lnTo>
                        <a:pt x="1520" y="4448"/>
                      </a:lnTo>
                      <a:lnTo>
                        <a:pt x="1668" y="4406"/>
                      </a:lnTo>
                      <a:lnTo>
                        <a:pt x="1635" y="4223"/>
                      </a:lnTo>
                      <a:lnTo>
                        <a:pt x="1610" y="4037"/>
                      </a:lnTo>
                      <a:lnTo>
                        <a:pt x="1586" y="3843"/>
                      </a:lnTo>
                      <a:lnTo>
                        <a:pt x="1569" y="3645"/>
                      </a:lnTo>
                      <a:lnTo>
                        <a:pt x="1407" y="3532"/>
                      </a:lnTo>
                      <a:lnTo>
                        <a:pt x="1252" y="3417"/>
                      </a:lnTo>
                      <a:lnTo>
                        <a:pt x="1102" y="3300"/>
                      </a:lnTo>
                      <a:lnTo>
                        <a:pt x="961" y="3181"/>
                      </a:lnTo>
                      <a:close/>
                      <a:moveTo>
                        <a:pt x="3791" y="2698"/>
                      </a:moveTo>
                      <a:lnTo>
                        <a:pt x="3795" y="2853"/>
                      </a:lnTo>
                      <a:lnTo>
                        <a:pt x="3796" y="3009"/>
                      </a:lnTo>
                      <a:lnTo>
                        <a:pt x="3795" y="3166"/>
                      </a:lnTo>
                      <a:lnTo>
                        <a:pt x="3791" y="3320"/>
                      </a:lnTo>
                      <a:lnTo>
                        <a:pt x="3930" y="3217"/>
                      </a:lnTo>
                      <a:lnTo>
                        <a:pt x="4061" y="3113"/>
                      </a:lnTo>
                      <a:lnTo>
                        <a:pt x="4187" y="3009"/>
                      </a:lnTo>
                      <a:lnTo>
                        <a:pt x="4061" y="2904"/>
                      </a:lnTo>
                      <a:lnTo>
                        <a:pt x="3930" y="2800"/>
                      </a:lnTo>
                      <a:lnTo>
                        <a:pt x="3791" y="2698"/>
                      </a:lnTo>
                      <a:close/>
                      <a:moveTo>
                        <a:pt x="1551" y="2698"/>
                      </a:moveTo>
                      <a:lnTo>
                        <a:pt x="1412" y="2800"/>
                      </a:lnTo>
                      <a:lnTo>
                        <a:pt x="1281" y="2904"/>
                      </a:lnTo>
                      <a:lnTo>
                        <a:pt x="1153" y="3009"/>
                      </a:lnTo>
                      <a:lnTo>
                        <a:pt x="1281" y="3113"/>
                      </a:lnTo>
                      <a:lnTo>
                        <a:pt x="1412" y="3217"/>
                      </a:lnTo>
                      <a:lnTo>
                        <a:pt x="1551" y="3320"/>
                      </a:lnTo>
                      <a:lnTo>
                        <a:pt x="1546" y="3164"/>
                      </a:lnTo>
                      <a:lnTo>
                        <a:pt x="1546" y="3009"/>
                      </a:lnTo>
                      <a:lnTo>
                        <a:pt x="1546" y="2853"/>
                      </a:lnTo>
                      <a:lnTo>
                        <a:pt x="1551" y="2698"/>
                      </a:lnTo>
                      <a:close/>
                      <a:moveTo>
                        <a:pt x="2669" y="2019"/>
                      </a:moveTo>
                      <a:lnTo>
                        <a:pt x="2454" y="2133"/>
                      </a:lnTo>
                      <a:lnTo>
                        <a:pt x="2236" y="2255"/>
                      </a:lnTo>
                      <a:lnTo>
                        <a:pt x="2023" y="2383"/>
                      </a:lnTo>
                      <a:lnTo>
                        <a:pt x="1816" y="2515"/>
                      </a:lnTo>
                      <a:lnTo>
                        <a:pt x="1805" y="2760"/>
                      </a:lnTo>
                      <a:lnTo>
                        <a:pt x="1801" y="3009"/>
                      </a:lnTo>
                      <a:lnTo>
                        <a:pt x="1805" y="3259"/>
                      </a:lnTo>
                      <a:lnTo>
                        <a:pt x="1816" y="3503"/>
                      </a:lnTo>
                      <a:lnTo>
                        <a:pt x="2023" y="3636"/>
                      </a:lnTo>
                      <a:lnTo>
                        <a:pt x="2236" y="3764"/>
                      </a:lnTo>
                      <a:lnTo>
                        <a:pt x="2454" y="3885"/>
                      </a:lnTo>
                      <a:lnTo>
                        <a:pt x="2669" y="3998"/>
                      </a:lnTo>
                      <a:lnTo>
                        <a:pt x="2888" y="3885"/>
                      </a:lnTo>
                      <a:lnTo>
                        <a:pt x="3106" y="3764"/>
                      </a:lnTo>
                      <a:lnTo>
                        <a:pt x="3320" y="3636"/>
                      </a:lnTo>
                      <a:lnTo>
                        <a:pt x="3526" y="3503"/>
                      </a:lnTo>
                      <a:lnTo>
                        <a:pt x="3537" y="3259"/>
                      </a:lnTo>
                      <a:lnTo>
                        <a:pt x="3541" y="3009"/>
                      </a:lnTo>
                      <a:lnTo>
                        <a:pt x="3537" y="2760"/>
                      </a:lnTo>
                      <a:lnTo>
                        <a:pt x="3526" y="2515"/>
                      </a:lnTo>
                      <a:lnTo>
                        <a:pt x="3320" y="2383"/>
                      </a:lnTo>
                      <a:lnTo>
                        <a:pt x="3106" y="2255"/>
                      </a:lnTo>
                      <a:lnTo>
                        <a:pt x="2888" y="2133"/>
                      </a:lnTo>
                      <a:lnTo>
                        <a:pt x="2669" y="2019"/>
                      </a:lnTo>
                      <a:close/>
                      <a:moveTo>
                        <a:pt x="3429" y="1694"/>
                      </a:moveTo>
                      <a:lnTo>
                        <a:pt x="3276" y="1750"/>
                      </a:lnTo>
                      <a:lnTo>
                        <a:pt x="3121" y="1814"/>
                      </a:lnTo>
                      <a:lnTo>
                        <a:pt x="2962" y="1882"/>
                      </a:lnTo>
                      <a:lnTo>
                        <a:pt x="3099" y="1955"/>
                      </a:lnTo>
                      <a:lnTo>
                        <a:pt x="3234" y="2032"/>
                      </a:lnTo>
                      <a:lnTo>
                        <a:pt x="3369" y="2112"/>
                      </a:lnTo>
                      <a:lnTo>
                        <a:pt x="3500" y="2193"/>
                      </a:lnTo>
                      <a:lnTo>
                        <a:pt x="3480" y="2023"/>
                      </a:lnTo>
                      <a:lnTo>
                        <a:pt x="3457" y="1855"/>
                      </a:lnTo>
                      <a:lnTo>
                        <a:pt x="3429" y="1694"/>
                      </a:lnTo>
                      <a:close/>
                      <a:moveTo>
                        <a:pt x="1913" y="1694"/>
                      </a:moveTo>
                      <a:lnTo>
                        <a:pt x="1886" y="1855"/>
                      </a:lnTo>
                      <a:lnTo>
                        <a:pt x="1862" y="2023"/>
                      </a:lnTo>
                      <a:lnTo>
                        <a:pt x="1842" y="2193"/>
                      </a:lnTo>
                      <a:lnTo>
                        <a:pt x="1973" y="2112"/>
                      </a:lnTo>
                      <a:lnTo>
                        <a:pt x="2108" y="2032"/>
                      </a:lnTo>
                      <a:lnTo>
                        <a:pt x="2379" y="1882"/>
                      </a:lnTo>
                      <a:lnTo>
                        <a:pt x="2222" y="1814"/>
                      </a:lnTo>
                      <a:lnTo>
                        <a:pt x="2066" y="1750"/>
                      </a:lnTo>
                      <a:lnTo>
                        <a:pt x="1913" y="1694"/>
                      </a:lnTo>
                      <a:close/>
                      <a:moveTo>
                        <a:pt x="4516" y="1458"/>
                      </a:moveTo>
                      <a:lnTo>
                        <a:pt x="4421" y="1461"/>
                      </a:lnTo>
                      <a:lnTo>
                        <a:pt x="4321" y="1470"/>
                      </a:lnTo>
                      <a:lnTo>
                        <a:pt x="4215" y="1485"/>
                      </a:lnTo>
                      <a:lnTo>
                        <a:pt x="4103" y="1503"/>
                      </a:lnTo>
                      <a:lnTo>
                        <a:pt x="3965" y="1534"/>
                      </a:lnTo>
                      <a:lnTo>
                        <a:pt x="3822" y="1569"/>
                      </a:lnTo>
                      <a:lnTo>
                        <a:pt x="3674" y="1611"/>
                      </a:lnTo>
                      <a:lnTo>
                        <a:pt x="3705" y="1794"/>
                      </a:lnTo>
                      <a:lnTo>
                        <a:pt x="3733" y="1983"/>
                      </a:lnTo>
                      <a:lnTo>
                        <a:pt x="3754" y="2175"/>
                      </a:lnTo>
                      <a:lnTo>
                        <a:pt x="3773" y="2372"/>
                      </a:lnTo>
                      <a:lnTo>
                        <a:pt x="3935" y="2486"/>
                      </a:lnTo>
                      <a:lnTo>
                        <a:pt x="4091" y="2601"/>
                      </a:lnTo>
                      <a:lnTo>
                        <a:pt x="4239" y="2718"/>
                      </a:lnTo>
                      <a:lnTo>
                        <a:pt x="4381" y="2837"/>
                      </a:lnTo>
                      <a:lnTo>
                        <a:pt x="4491" y="2731"/>
                      </a:lnTo>
                      <a:lnTo>
                        <a:pt x="4595" y="2625"/>
                      </a:lnTo>
                      <a:lnTo>
                        <a:pt x="4690" y="2518"/>
                      </a:lnTo>
                      <a:lnTo>
                        <a:pt x="4761" y="2433"/>
                      </a:lnTo>
                      <a:lnTo>
                        <a:pt x="4827" y="2347"/>
                      </a:lnTo>
                      <a:lnTo>
                        <a:pt x="4885" y="2264"/>
                      </a:lnTo>
                      <a:lnTo>
                        <a:pt x="4936" y="2186"/>
                      </a:lnTo>
                      <a:lnTo>
                        <a:pt x="4980" y="2109"/>
                      </a:lnTo>
                      <a:lnTo>
                        <a:pt x="5017" y="2034"/>
                      </a:lnTo>
                      <a:lnTo>
                        <a:pt x="5044" y="1964"/>
                      </a:lnTo>
                      <a:lnTo>
                        <a:pt x="5066" y="1898"/>
                      </a:lnTo>
                      <a:lnTo>
                        <a:pt x="5079" y="1834"/>
                      </a:lnTo>
                      <a:lnTo>
                        <a:pt x="5084" y="1778"/>
                      </a:lnTo>
                      <a:lnTo>
                        <a:pt x="5083" y="1725"/>
                      </a:lnTo>
                      <a:lnTo>
                        <a:pt x="5072" y="1675"/>
                      </a:lnTo>
                      <a:lnTo>
                        <a:pt x="5052" y="1633"/>
                      </a:lnTo>
                      <a:lnTo>
                        <a:pt x="5024" y="1595"/>
                      </a:lnTo>
                      <a:lnTo>
                        <a:pt x="4988" y="1560"/>
                      </a:lnTo>
                      <a:lnTo>
                        <a:pt x="4944" y="1531"/>
                      </a:lnTo>
                      <a:lnTo>
                        <a:pt x="4891" y="1507"/>
                      </a:lnTo>
                      <a:lnTo>
                        <a:pt x="4830" y="1487"/>
                      </a:lnTo>
                      <a:lnTo>
                        <a:pt x="4761" y="1472"/>
                      </a:lnTo>
                      <a:lnTo>
                        <a:pt x="4686" y="1463"/>
                      </a:lnTo>
                      <a:lnTo>
                        <a:pt x="4604" y="1458"/>
                      </a:lnTo>
                      <a:lnTo>
                        <a:pt x="4516" y="1458"/>
                      </a:lnTo>
                      <a:close/>
                      <a:moveTo>
                        <a:pt x="789" y="1456"/>
                      </a:moveTo>
                      <a:lnTo>
                        <a:pt x="707" y="1459"/>
                      </a:lnTo>
                      <a:lnTo>
                        <a:pt x="630" y="1465"/>
                      </a:lnTo>
                      <a:lnTo>
                        <a:pt x="561" y="1476"/>
                      </a:lnTo>
                      <a:lnTo>
                        <a:pt x="497" y="1492"/>
                      </a:lnTo>
                      <a:lnTo>
                        <a:pt x="442" y="1511"/>
                      </a:lnTo>
                      <a:lnTo>
                        <a:pt x="393" y="1534"/>
                      </a:lnTo>
                      <a:lnTo>
                        <a:pt x="351" y="1564"/>
                      </a:lnTo>
                      <a:lnTo>
                        <a:pt x="316" y="1597"/>
                      </a:lnTo>
                      <a:lnTo>
                        <a:pt x="289" y="1633"/>
                      </a:lnTo>
                      <a:lnTo>
                        <a:pt x="271" y="1675"/>
                      </a:lnTo>
                      <a:lnTo>
                        <a:pt x="260" y="1725"/>
                      </a:lnTo>
                      <a:lnTo>
                        <a:pt x="258" y="1778"/>
                      </a:lnTo>
                      <a:lnTo>
                        <a:pt x="263" y="1834"/>
                      </a:lnTo>
                      <a:lnTo>
                        <a:pt x="276" y="1898"/>
                      </a:lnTo>
                      <a:lnTo>
                        <a:pt x="296" y="1964"/>
                      </a:lnTo>
                      <a:lnTo>
                        <a:pt x="325" y="2034"/>
                      </a:lnTo>
                      <a:lnTo>
                        <a:pt x="362" y="2109"/>
                      </a:lnTo>
                      <a:lnTo>
                        <a:pt x="406" y="2186"/>
                      </a:lnTo>
                      <a:lnTo>
                        <a:pt x="457" y="2264"/>
                      </a:lnTo>
                      <a:lnTo>
                        <a:pt x="515" y="2347"/>
                      </a:lnTo>
                      <a:lnTo>
                        <a:pt x="581" y="2433"/>
                      </a:lnTo>
                      <a:lnTo>
                        <a:pt x="652" y="2518"/>
                      </a:lnTo>
                      <a:lnTo>
                        <a:pt x="747" y="2625"/>
                      </a:lnTo>
                      <a:lnTo>
                        <a:pt x="852" y="2731"/>
                      </a:lnTo>
                      <a:lnTo>
                        <a:pt x="961" y="2837"/>
                      </a:lnTo>
                      <a:lnTo>
                        <a:pt x="1102" y="2718"/>
                      </a:lnTo>
                      <a:lnTo>
                        <a:pt x="1252" y="2601"/>
                      </a:lnTo>
                      <a:lnTo>
                        <a:pt x="1407" y="2486"/>
                      </a:lnTo>
                      <a:lnTo>
                        <a:pt x="1569" y="2372"/>
                      </a:lnTo>
                      <a:lnTo>
                        <a:pt x="1586" y="2175"/>
                      </a:lnTo>
                      <a:lnTo>
                        <a:pt x="1610" y="1983"/>
                      </a:lnTo>
                      <a:lnTo>
                        <a:pt x="1635" y="1794"/>
                      </a:lnTo>
                      <a:lnTo>
                        <a:pt x="1668" y="1611"/>
                      </a:lnTo>
                      <a:lnTo>
                        <a:pt x="1520" y="1569"/>
                      </a:lnTo>
                      <a:lnTo>
                        <a:pt x="1376" y="1534"/>
                      </a:lnTo>
                      <a:lnTo>
                        <a:pt x="1237" y="1503"/>
                      </a:lnTo>
                      <a:lnTo>
                        <a:pt x="1116" y="1483"/>
                      </a:lnTo>
                      <a:lnTo>
                        <a:pt x="999" y="1469"/>
                      </a:lnTo>
                      <a:lnTo>
                        <a:pt x="892" y="1459"/>
                      </a:lnTo>
                      <a:lnTo>
                        <a:pt x="789" y="1456"/>
                      </a:lnTo>
                      <a:close/>
                      <a:moveTo>
                        <a:pt x="2669" y="256"/>
                      </a:moveTo>
                      <a:lnTo>
                        <a:pt x="2620" y="261"/>
                      </a:lnTo>
                      <a:lnTo>
                        <a:pt x="2569" y="280"/>
                      </a:lnTo>
                      <a:lnTo>
                        <a:pt x="2518" y="307"/>
                      </a:lnTo>
                      <a:lnTo>
                        <a:pt x="2466" y="347"/>
                      </a:lnTo>
                      <a:lnTo>
                        <a:pt x="2415" y="397"/>
                      </a:lnTo>
                      <a:lnTo>
                        <a:pt x="2364" y="457"/>
                      </a:lnTo>
                      <a:lnTo>
                        <a:pt x="2315" y="527"/>
                      </a:lnTo>
                      <a:lnTo>
                        <a:pt x="2266" y="607"/>
                      </a:lnTo>
                      <a:lnTo>
                        <a:pt x="2218" y="695"/>
                      </a:lnTo>
                      <a:lnTo>
                        <a:pt x="2172" y="794"/>
                      </a:lnTo>
                      <a:lnTo>
                        <a:pt x="2129" y="900"/>
                      </a:lnTo>
                      <a:lnTo>
                        <a:pt x="2086" y="1013"/>
                      </a:lnTo>
                      <a:lnTo>
                        <a:pt x="2043" y="1148"/>
                      </a:lnTo>
                      <a:lnTo>
                        <a:pt x="2001" y="1291"/>
                      </a:lnTo>
                      <a:lnTo>
                        <a:pt x="1964" y="1441"/>
                      </a:lnTo>
                      <a:lnTo>
                        <a:pt x="2138" y="1503"/>
                      </a:lnTo>
                      <a:lnTo>
                        <a:pt x="2313" y="1575"/>
                      </a:lnTo>
                      <a:lnTo>
                        <a:pt x="2492" y="1651"/>
                      </a:lnTo>
                      <a:lnTo>
                        <a:pt x="2669" y="1736"/>
                      </a:lnTo>
                      <a:lnTo>
                        <a:pt x="2850" y="1651"/>
                      </a:lnTo>
                      <a:lnTo>
                        <a:pt x="3027" y="1575"/>
                      </a:lnTo>
                      <a:lnTo>
                        <a:pt x="3205" y="1503"/>
                      </a:lnTo>
                      <a:lnTo>
                        <a:pt x="3378" y="1441"/>
                      </a:lnTo>
                      <a:lnTo>
                        <a:pt x="3345" y="1308"/>
                      </a:lnTo>
                      <a:lnTo>
                        <a:pt x="3309" y="1181"/>
                      </a:lnTo>
                      <a:lnTo>
                        <a:pt x="3270" y="1059"/>
                      </a:lnTo>
                      <a:lnTo>
                        <a:pt x="3212" y="1052"/>
                      </a:lnTo>
                      <a:lnTo>
                        <a:pt x="3155" y="1035"/>
                      </a:lnTo>
                      <a:lnTo>
                        <a:pt x="3104" y="1011"/>
                      </a:lnTo>
                      <a:lnTo>
                        <a:pt x="3058" y="977"/>
                      </a:lnTo>
                      <a:lnTo>
                        <a:pt x="3020" y="936"/>
                      </a:lnTo>
                      <a:lnTo>
                        <a:pt x="2987" y="891"/>
                      </a:lnTo>
                      <a:lnTo>
                        <a:pt x="2963" y="838"/>
                      </a:lnTo>
                      <a:lnTo>
                        <a:pt x="2947" y="783"/>
                      </a:lnTo>
                      <a:lnTo>
                        <a:pt x="2941" y="722"/>
                      </a:lnTo>
                      <a:lnTo>
                        <a:pt x="2947" y="664"/>
                      </a:lnTo>
                      <a:lnTo>
                        <a:pt x="2962" y="609"/>
                      </a:lnTo>
                      <a:lnTo>
                        <a:pt x="2985" y="558"/>
                      </a:lnTo>
                      <a:lnTo>
                        <a:pt x="3016" y="512"/>
                      </a:lnTo>
                      <a:lnTo>
                        <a:pt x="2969" y="446"/>
                      </a:lnTo>
                      <a:lnTo>
                        <a:pt x="2920" y="389"/>
                      </a:lnTo>
                      <a:lnTo>
                        <a:pt x="2870" y="342"/>
                      </a:lnTo>
                      <a:lnTo>
                        <a:pt x="2819" y="305"/>
                      </a:lnTo>
                      <a:lnTo>
                        <a:pt x="2770" y="278"/>
                      </a:lnTo>
                      <a:lnTo>
                        <a:pt x="2720" y="261"/>
                      </a:lnTo>
                      <a:lnTo>
                        <a:pt x="2669" y="256"/>
                      </a:lnTo>
                      <a:close/>
                      <a:moveTo>
                        <a:pt x="2669" y="0"/>
                      </a:moveTo>
                      <a:lnTo>
                        <a:pt x="2746" y="5"/>
                      </a:lnTo>
                      <a:lnTo>
                        <a:pt x="2817" y="22"/>
                      </a:lnTo>
                      <a:lnTo>
                        <a:pt x="2888" y="51"/>
                      </a:lnTo>
                      <a:lnTo>
                        <a:pt x="2960" y="89"/>
                      </a:lnTo>
                      <a:lnTo>
                        <a:pt x="3027" y="139"/>
                      </a:lnTo>
                      <a:lnTo>
                        <a:pt x="3093" y="201"/>
                      </a:lnTo>
                      <a:lnTo>
                        <a:pt x="3159" y="272"/>
                      </a:lnTo>
                      <a:lnTo>
                        <a:pt x="3201" y="327"/>
                      </a:lnTo>
                      <a:lnTo>
                        <a:pt x="3243" y="388"/>
                      </a:lnTo>
                      <a:lnTo>
                        <a:pt x="3278" y="386"/>
                      </a:lnTo>
                      <a:lnTo>
                        <a:pt x="3338" y="391"/>
                      </a:lnTo>
                      <a:lnTo>
                        <a:pt x="3395" y="408"/>
                      </a:lnTo>
                      <a:lnTo>
                        <a:pt x="3448" y="431"/>
                      </a:lnTo>
                      <a:lnTo>
                        <a:pt x="3495" y="464"/>
                      </a:lnTo>
                      <a:lnTo>
                        <a:pt x="3535" y="506"/>
                      </a:lnTo>
                      <a:lnTo>
                        <a:pt x="3568" y="552"/>
                      </a:lnTo>
                      <a:lnTo>
                        <a:pt x="3594" y="605"/>
                      </a:lnTo>
                      <a:lnTo>
                        <a:pt x="3608" y="662"/>
                      </a:lnTo>
                      <a:lnTo>
                        <a:pt x="3614" y="722"/>
                      </a:lnTo>
                      <a:lnTo>
                        <a:pt x="3610" y="779"/>
                      </a:lnTo>
                      <a:lnTo>
                        <a:pt x="3595" y="832"/>
                      </a:lnTo>
                      <a:lnTo>
                        <a:pt x="3574" y="881"/>
                      </a:lnTo>
                      <a:lnTo>
                        <a:pt x="3546" y="927"/>
                      </a:lnTo>
                      <a:lnTo>
                        <a:pt x="3510" y="966"/>
                      </a:lnTo>
                      <a:lnTo>
                        <a:pt x="3550" y="1092"/>
                      </a:lnTo>
                      <a:lnTo>
                        <a:pt x="3586" y="1223"/>
                      </a:lnTo>
                      <a:lnTo>
                        <a:pt x="3621" y="1361"/>
                      </a:lnTo>
                      <a:lnTo>
                        <a:pt x="3769" y="1319"/>
                      </a:lnTo>
                      <a:lnTo>
                        <a:pt x="3915" y="1282"/>
                      </a:lnTo>
                      <a:lnTo>
                        <a:pt x="4056" y="1253"/>
                      </a:lnTo>
                      <a:lnTo>
                        <a:pt x="4178" y="1231"/>
                      </a:lnTo>
                      <a:lnTo>
                        <a:pt x="4293" y="1216"/>
                      </a:lnTo>
                      <a:lnTo>
                        <a:pt x="4405" y="1205"/>
                      </a:lnTo>
                      <a:lnTo>
                        <a:pt x="4511" y="1200"/>
                      </a:lnTo>
                      <a:lnTo>
                        <a:pt x="4611" y="1202"/>
                      </a:lnTo>
                      <a:lnTo>
                        <a:pt x="4704" y="1207"/>
                      </a:lnTo>
                      <a:lnTo>
                        <a:pt x="4794" y="1218"/>
                      </a:lnTo>
                      <a:lnTo>
                        <a:pt x="4876" y="1234"/>
                      </a:lnTo>
                      <a:lnTo>
                        <a:pt x="4955" y="1258"/>
                      </a:lnTo>
                      <a:lnTo>
                        <a:pt x="5024" y="1286"/>
                      </a:lnTo>
                      <a:lnTo>
                        <a:pt x="5088" y="1319"/>
                      </a:lnTo>
                      <a:lnTo>
                        <a:pt x="5145" y="1357"/>
                      </a:lnTo>
                      <a:lnTo>
                        <a:pt x="5194" y="1401"/>
                      </a:lnTo>
                      <a:lnTo>
                        <a:pt x="5238" y="1450"/>
                      </a:lnTo>
                      <a:lnTo>
                        <a:pt x="5274" y="1505"/>
                      </a:lnTo>
                      <a:lnTo>
                        <a:pt x="5302" y="1564"/>
                      </a:lnTo>
                      <a:lnTo>
                        <a:pt x="5324" y="1624"/>
                      </a:lnTo>
                      <a:lnTo>
                        <a:pt x="5337" y="1690"/>
                      </a:lnTo>
                      <a:lnTo>
                        <a:pt x="5342" y="1759"/>
                      </a:lnTo>
                      <a:lnTo>
                        <a:pt x="5338" y="1831"/>
                      </a:lnTo>
                      <a:lnTo>
                        <a:pt x="5327" y="1906"/>
                      </a:lnTo>
                      <a:lnTo>
                        <a:pt x="5307" y="1983"/>
                      </a:lnTo>
                      <a:lnTo>
                        <a:pt x="5282" y="2063"/>
                      </a:lnTo>
                      <a:lnTo>
                        <a:pt x="5240" y="2160"/>
                      </a:lnTo>
                      <a:lnTo>
                        <a:pt x="5189" y="2261"/>
                      </a:lnTo>
                      <a:lnTo>
                        <a:pt x="5128" y="2363"/>
                      </a:lnTo>
                      <a:lnTo>
                        <a:pt x="5055" y="2467"/>
                      </a:lnTo>
                      <a:lnTo>
                        <a:pt x="4975" y="2575"/>
                      </a:lnTo>
                      <a:lnTo>
                        <a:pt x="4883" y="2687"/>
                      </a:lnTo>
                      <a:lnTo>
                        <a:pt x="4787" y="2793"/>
                      </a:lnTo>
                      <a:lnTo>
                        <a:pt x="4682" y="2901"/>
                      </a:lnTo>
                      <a:lnTo>
                        <a:pt x="4571" y="3009"/>
                      </a:lnTo>
                      <a:lnTo>
                        <a:pt x="4682" y="3117"/>
                      </a:lnTo>
                      <a:lnTo>
                        <a:pt x="4787" y="3225"/>
                      </a:lnTo>
                      <a:lnTo>
                        <a:pt x="4883" y="3332"/>
                      </a:lnTo>
                      <a:lnTo>
                        <a:pt x="4975" y="3442"/>
                      </a:lnTo>
                      <a:lnTo>
                        <a:pt x="5055" y="3550"/>
                      </a:lnTo>
                      <a:lnTo>
                        <a:pt x="5128" y="3656"/>
                      </a:lnTo>
                      <a:lnTo>
                        <a:pt x="5189" y="3759"/>
                      </a:lnTo>
                      <a:lnTo>
                        <a:pt x="5240" y="3857"/>
                      </a:lnTo>
                      <a:lnTo>
                        <a:pt x="5282" y="3954"/>
                      </a:lnTo>
                      <a:lnTo>
                        <a:pt x="5307" y="4035"/>
                      </a:lnTo>
                      <a:lnTo>
                        <a:pt x="5327" y="4113"/>
                      </a:lnTo>
                      <a:lnTo>
                        <a:pt x="5338" y="4188"/>
                      </a:lnTo>
                      <a:lnTo>
                        <a:pt x="5342" y="4260"/>
                      </a:lnTo>
                      <a:lnTo>
                        <a:pt x="5337" y="4327"/>
                      </a:lnTo>
                      <a:lnTo>
                        <a:pt x="5324" y="4393"/>
                      </a:lnTo>
                      <a:lnTo>
                        <a:pt x="5302" y="4455"/>
                      </a:lnTo>
                      <a:lnTo>
                        <a:pt x="5274" y="4514"/>
                      </a:lnTo>
                      <a:lnTo>
                        <a:pt x="5238" y="4567"/>
                      </a:lnTo>
                      <a:lnTo>
                        <a:pt x="5194" y="4616"/>
                      </a:lnTo>
                      <a:lnTo>
                        <a:pt x="5145" y="4660"/>
                      </a:lnTo>
                      <a:lnTo>
                        <a:pt x="5088" y="4699"/>
                      </a:lnTo>
                      <a:lnTo>
                        <a:pt x="5024" y="4732"/>
                      </a:lnTo>
                      <a:lnTo>
                        <a:pt x="4955" y="4759"/>
                      </a:lnTo>
                      <a:lnTo>
                        <a:pt x="4876" y="4783"/>
                      </a:lnTo>
                      <a:lnTo>
                        <a:pt x="4794" y="4799"/>
                      </a:lnTo>
                      <a:lnTo>
                        <a:pt x="4719" y="4809"/>
                      </a:lnTo>
                      <a:lnTo>
                        <a:pt x="4640" y="4816"/>
                      </a:lnTo>
                      <a:lnTo>
                        <a:pt x="4615" y="4863"/>
                      </a:lnTo>
                      <a:lnTo>
                        <a:pt x="4582" y="4907"/>
                      </a:lnTo>
                      <a:lnTo>
                        <a:pt x="4542" y="4944"/>
                      </a:lnTo>
                      <a:lnTo>
                        <a:pt x="4496" y="4975"/>
                      </a:lnTo>
                      <a:lnTo>
                        <a:pt x="4445" y="4997"/>
                      </a:lnTo>
                      <a:lnTo>
                        <a:pt x="4390" y="5012"/>
                      </a:lnTo>
                      <a:lnTo>
                        <a:pt x="4334" y="5017"/>
                      </a:lnTo>
                      <a:lnTo>
                        <a:pt x="4275" y="5012"/>
                      </a:lnTo>
                      <a:lnTo>
                        <a:pt x="4220" y="4997"/>
                      </a:lnTo>
                      <a:lnTo>
                        <a:pt x="4169" y="4973"/>
                      </a:lnTo>
                      <a:lnTo>
                        <a:pt x="4123" y="4942"/>
                      </a:lnTo>
                      <a:lnTo>
                        <a:pt x="4083" y="4904"/>
                      </a:lnTo>
                      <a:lnTo>
                        <a:pt x="4049" y="4860"/>
                      </a:lnTo>
                      <a:lnTo>
                        <a:pt x="4023" y="4809"/>
                      </a:lnTo>
                      <a:lnTo>
                        <a:pt x="4007" y="4755"/>
                      </a:lnTo>
                      <a:lnTo>
                        <a:pt x="3880" y="4728"/>
                      </a:lnTo>
                      <a:lnTo>
                        <a:pt x="3753" y="4695"/>
                      </a:lnTo>
                      <a:lnTo>
                        <a:pt x="3621" y="4657"/>
                      </a:lnTo>
                      <a:lnTo>
                        <a:pt x="3583" y="4807"/>
                      </a:lnTo>
                      <a:lnTo>
                        <a:pt x="3543" y="4951"/>
                      </a:lnTo>
                      <a:lnTo>
                        <a:pt x="3497" y="5088"/>
                      </a:lnTo>
                      <a:lnTo>
                        <a:pt x="3448" y="5222"/>
                      </a:lnTo>
                      <a:lnTo>
                        <a:pt x="3395" y="5348"/>
                      </a:lnTo>
                      <a:lnTo>
                        <a:pt x="3340" y="5461"/>
                      </a:lnTo>
                      <a:lnTo>
                        <a:pt x="3281" y="5568"/>
                      </a:lnTo>
                      <a:lnTo>
                        <a:pt x="3221" y="5661"/>
                      </a:lnTo>
                      <a:lnTo>
                        <a:pt x="3159" y="5745"/>
                      </a:lnTo>
                      <a:lnTo>
                        <a:pt x="3093" y="5816"/>
                      </a:lnTo>
                      <a:lnTo>
                        <a:pt x="3027" y="5879"/>
                      </a:lnTo>
                      <a:lnTo>
                        <a:pt x="2960" y="5928"/>
                      </a:lnTo>
                      <a:lnTo>
                        <a:pt x="2888" y="5968"/>
                      </a:lnTo>
                      <a:lnTo>
                        <a:pt x="2817" y="5996"/>
                      </a:lnTo>
                      <a:lnTo>
                        <a:pt x="2746" y="6012"/>
                      </a:lnTo>
                      <a:lnTo>
                        <a:pt x="2669" y="6018"/>
                      </a:lnTo>
                      <a:lnTo>
                        <a:pt x="2596" y="6012"/>
                      </a:lnTo>
                      <a:lnTo>
                        <a:pt x="2523" y="5996"/>
                      </a:lnTo>
                      <a:lnTo>
                        <a:pt x="2452" y="5968"/>
                      </a:lnTo>
                      <a:lnTo>
                        <a:pt x="2382" y="5928"/>
                      </a:lnTo>
                      <a:lnTo>
                        <a:pt x="2315" y="5879"/>
                      </a:lnTo>
                      <a:lnTo>
                        <a:pt x="2247" y="5816"/>
                      </a:lnTo>
                      <a:lnTo>
                        <a:pt x="2183" y="5745"/>
                      </a:lnTo>
                      <a:lnTo>
                        <a:pt x="2121" y="5661"/>
                      </a:lnTo>
                      <a:lnTo>
                        <a:pt x="2059" y="5568"/>
                      </a:lnTo>
                      <a:lnTo>
                        <a:pt x="2002" y="5461"/>
                      </a:lnTo>
                      <a:lnTo>
                        <a:pt x="1946" y="5348"/>
                      </a:lnTo>
                      <a:lnTo>
                        <a:pt x="1895" y="5222"/>
                      </a:lnTo>
                      <a:lnTo>
                        <a:pt x="1844" y="5088"/>
                      </a:lnTo>
                      <a:lnTo>
                        <a:pt x="1800" y="4951"/>
                      </a:lnTo>
                      <a:lnTo>
                        <a:pt x="1758" y="4807"/>
                      </a:lnTo>
                      <a:lnTo>
                        <a:pt x="1721" y="4657"/>
                      </a:lnTo>
                      <a:lnTo>
                        <a:pt x="1571" y="4699"/>
                      </a:lnTo>
                      <a:lnTo>
                        <a:pt x="1427" y="4735"/>
                      </a:lnTo>
                      <a:lnTo>
                        <a:pt x="1286" y="4765"/>
                      </a:lnTo>
                      <a:lnTo>
                        <a:pt x="1153" y="4788"/>
                      </a:lnTo>
                      <a:lnTo>
                        <a:pt x="1025" y="4805"/>
                      </a:lnTo>
                      <a:lnTo>
                        <a:pt x="904" y="4814"/>
                      </a:lnTo>
                      <a:lnTo>
                        <a:pt x="789" y="4818"/>
                      </a:lnTo>
                      <a:lnTo>
                        <a:pt x="705" y="4816"/>
                      </a:lnTo>
                      <a:lnTo>
                        <a:pt x="625" y="4810"/>
                      </a:lnTo>
                      <a:lnTo>
                        <a:pt x="548" y="4799"/>
                      </a:lnTo>
                      <a:lnTo>
                        <a:pt x="464" y="4783"/>
                      </a:lnTo>
                      <a:lnTo>
                        <a:pt x="387" y="4759"/>
                      </a:lnTo>
                      <a:lnTo>
                        <a:pt x="318" y="4732"/>
                      </a:lnTo>
                      <a:lnTo>
                        <a:pt x="254" y="4699"/>
                      </a:lnTo>
                      <a:lnTo>
                        <a:pt x="197" y="4660"/>
                      </a:lnTo>
                      <a:lnTo>
                        <a:pt x="148" y="4616"/>
                      </a:lnTo>
                      <a:lnTo>
                        <a:pt x="104" y="4567"/>
                      </a:lnTo>
                      <a:lnTo>
                        <a:pt x="68" y="4514"/>
                      </a:lnTo>
                      <a:lnTo>
                        <a:pt x="39" y="4455"/>
                      </a:lnTo>
                      <a:lnTo>
                        <a:pt x="18" y="4393"/>
                      </a:lnTo>
                      <a:lnTo>
                        <a:pt x="6" y="4327"/>
                      </a:lnTo>
                      <a:lnTo>
                        <a:pt x="0" y="4260"/>
                      </a:lnTo>
                      <a:lnTo>
                        <a:pt x="4" y="4188"/>
                      </a:lnTo>
                      <a:lnTo>
                        <a:pt x="15" y="4113"/>
                      </a:lnTo>
                      <a:lnTo>
                        <a:pt x="33" y="4035"/>
                      </a:lnTo>
                      <a:lnTo>
                        <a:pt x="60" y="3954"/>
                      </a:lnTo>
                      <a:lnTo>
                        <a:pt x="95" y="3870"/>
                      </a:lnTo>
                      <a:lnTo>
                        <a:pt x="137" y="3786"/>
                      </a:lnTo>
                      <a:lnTo>
                        <a:pt x="188" y="3698"/>
                      </a:lnTo>
                      <a:lnTo>
                        <a:pt x="163" y="3643"/>
                      </a:lnTo>
                      <a:lnTo>
                        <a:pt x="146" y="3587"/>
                      </a:lnTo>
                      <a:lnTo>
                        <a:pt x="141" y="3524"/>
                      </a:lnTo>
                      <a:lnTo>
                        <a:pt x="146" y="3464"/>
                      </a:lnTo>
                      <a:lnTo>
                        <a:pt x="161" y="3407"/>
                      </a:lnTo>
                      <a:lnTo>
                        <a:pt x="187" y="3354"/>
                      </a:lnTo>
                      <a:lnTo>
                        <a:pt x="219" y="3307"/>
                      </a:lnTo>
                      <a:lnTo>
                        <a:pt x="260" y="3267"/>
                      </a:lnTo>
                      <a:lnTo>
                        <a:pt x="307" y="3234"/>
                      </a:lnTo>
                      <a:lnTo>
                        <a:pt x="360" y="3208"/>
                      </a:lnTo>
                      <a:lnTo>
                        <a:pt x="417" y="3193"/>
                      </a:lnTo>
                      <a:lnTo>
                        <a:pt x="477" y="3188"/>
                      </a:lnTo>
                      <a:lnTo>
                        <a:pt x="528" y="3192"/>
                      </a:lnTo>
                      <a:lnTo>
                        <a:pt x="576" y="3203"/>
                      </a:lnTo>
                      <a:lnTo>
                        <a:pt x="671" y="3106"/>
                      </a:lnTo>
                      <a:lnTo>
                        <a:pt x="769" y="3009"/>
                      </a:lnTo>
                      <a:lnTo>
                        <a:pt x="660" y="2901"/>
                      </a:lnTo>
                      <a:lnTo>
                        <a:pt x="556" y="2793"/>
                      </a:lnTo>
                      <a:lnTo>
                        <a:pt x="459" y="2687"/>
                      </a:lnTo>
                      <a:lnTo>
                        <a:pt x="367" y="2575"/>
                      </a:lnTo>
                      <a:lnTo>
                        <a:pt x="285" y="2467"/>
                      </a:lnTo>
                      <a:lnTo>
                        <a:pt x="214" y="2363"/>
                      </a:lnTo>
                      <a:lnTo>
                        <a:pt x="154" y="2261"/>
                      </a:lnTo>
                      <a:lnTo>
                        <a:pt x="102" y="2160"/>
                      </a:lnTo>
                      <a:lnTo>
                        <a:pt x="60" y="2063"/>
                      </a:lnTo>
                      <a:lnTo>
                        <a:pt x="33" y="1983"/>
                      </a:lnTo>
                      <a:lnTo>
                        <a:pt x="15" y="1906"/>
                      </a:lnTo>
                      <a:lnTo>
                        <a:pt x="4" y="1831"/>
                      </a:lnTo>
                      <a:lnTo>
                        <a:pt x="0" y="1759"/>
                      </a:lnTo>
                      <a:lnTo>
                        <a:pt x="6" y="1690"/>
                      </a:lnTo>
                      <a:lnTo>
                        <a:pt x="18" y="1624"/>
                      </a:lnTo>
                      <a:lnTo>
                        <a:pt x="39" y="1564"/>
                      </a:lnTo>
                      <a:lnTo>
                        <a:pt x="68" y="1505"/>
                      </a:lnTo>
                      <a:lnTo>
                        <a:pt x="104" y="1450"/>
                      </a:lnTo>
                      <a:lnTo>
                        <a:pt x="148" y="1401"/>
                      </a:lnTo>
                      <a:lnTo>
                        <a:pt x="197" y="1357"/>
                      </a:lnTo>
                      <a:lnTo>
                        <a:pt x="254" y="1319"/>
                      </a:lnTo>
                      <a:lnTo>
                        <a:pt x="318" y="1286"/>
                      </a:lnTo>
                      <a:lnTo>
                        <a:pt x="387" y="1258"/>
                      </a:lnTo>
                      <a:lnTo>
                        <a:pt x="464" y="1234"/>
                      </a:lnTo>
                      <a:lnTo>
                        <a:pt x="548" y="1218"/>
                      </a:lnTo>
                      <a:lnTo>
                        <a:pt x="636" y="1207"/>
                      </a:lnTo>
                      <a:lnTo>
                        <a:pt x="731" y="1202"/>
                      </a:lnTo>
                      <a:lnTo>
                        <a:pt x="831" y="1200"/>
                      </a:lnTo>
                      <a:lnTo>
                        <a:pt x="937" y="1205"/>
                      </a:lnTo>
                      <a:lnTo>
                        <a:pt x="1047" y="1216"/>
                      </a:lnTo>
                      <a:lnTo>
                        <a:pt x="1164" y="1231"/>
                      </a:lnTo>
                      <a:lnTo>
                        <a:pt x="1286" y="1253"/>
                      </a:lnTo>
                      <a:lnTo>
                        <a:pt x="1427" y="1282"/>
                      </a:lnTo>
                      <a:lnTo>
                        <a:pt x="1571" y="1319"/>
                      </a:lnTo>
                      <a:lnTo>
                        <a:pt x="1721" y="1361"/>
                      </a:lnTo>
                      <a:lnTo>
                        <a:pt x="1758" y="1211"/>
                      </a:lnTo>
                      <a:lnTo>
                        <a:pt x="1800" y="1066"/>
                      </a:lnTo>
                      <a:lnTo>
                        <a:pt x="1844" y="929"/>
                      </a:lnTo>
                      <a:lnTo>
                        <a:pt x="1895" y="795"/>
                      </a:lnTo>
                      <a:lnTo>
                        <a:pt x="1946" y="671"/>
                      </a:lnTo>
                      <a:lnTo>
                        <a:pt x="2002" y="556"/>
                      </a:lnTo>
                      <a:lnTo>
                        <a:pt x="2059" y="452"/>
                      </a:lnTo>
                      <a:lnTo>
                        <a:pt x="2121" y="357"/>
                      </a:lnTo>
                      <a:lnTo>
                        <a:pt x="2183" y="272"/>
                      </a:lnTo>
                      <a:lnTo>
                        <a:pt x="2247" y="201"/>
                      </a:lnTo>
                      <a:lnTo>
                        <a:pt x="2315" y="139"/>
                      </a:lnTo>
                      <a:lnTo>
                        <a:pt x="2382" y="89"/>
                      </a:lnTo>
                      <a:lnTo>
                        <a:pt x="2452" y="51"/>
                      </a:lnTo>
                      <a:lnTo>
                        <a:pt x="2523" y="22"/>
                      </a:lnTo>
                      <a:lnTo>
                        <a:pt x="2596" y="5"/>
                      </a:lnTo>
                      <a:lnTo>
                        <a:pt x="2669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57565A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7" name="Freeform 7"/>
                <p:cNvSpPr>
                  <a:spLocks noEditPoints="1"/>
                </p:cNvSpPr>
                <p:nvPr/>
              </p:nvSpPr>
              <p:spPr bwMode="auto">
                <a:xfrm>
                  <a:off x="3574" y="1890"/>
                  <a:ext cx="530" cy="532"/>
                </a:xfrm>
                <a:custGeom>
                  <a:avLst/>
                  <a:gdLst>
                    <a:gd name="T0" fmla="*/ 477 w 1062"/>
                    <a:gd name="T1" fmla="*/ 264 h 1065"/>
                    <a:gd name="T2" fmla="*/ 379 w 1062"/>
                    <a:gd name="T3" fmla="*/ 304 h 1065"/>
                    <a:gd name="T4" fmla="*/ 304 w 1062"/>
                    <a:gd name="T5" fmla="*/ 379 h 1065"/>
                    <a:gd name="T6" fmla="*/ 262 w 1062"/>
                    <a:gd name="T7" fmla="*/ 478 h 1065"/>
                    <a:gd name="T8" fmla="*/ 262 w 1062"/>
                    <a:gd name="T9" fmla="*/ 588 h 1065"/>
                    <a:gd name="T10" fmla="*/ 304 w 1062"/>
                    <a:gd name="T11" fmla="*/ 686 h 1065"/>
                    <a:gd name="T12" fmla="*/ 379 w 1062"/>
                    <a:gd name="T13" fmla="*/ 761 h 1065"/>
                    <a:gd name="T14" fmla="*/ 477 w 1062"/>
                    <a:gd name="T15" fmla="*/ 803 h 1065"/>
                    <a:gd name="T16" fmla="*/ 587 w 1062"/>
                    <a:gd name="T17" fmla="*/ 803 h 1065"/>
                    <a:gd name="T18" fmla="*/ 686 w 1062"/>
                    <a:gd name="T19" fmla="*/ 761 h 1065"/>
                    <a:gd name="T20" fmla="*/ 760 w 1062"/>
                    <a:gd name="T21" fmla="*/ 686 h 1065"/>
                    <a:gd name="T22" fmla="*/ 801 w 1062"/>
                    <a:gd name="T23" fmla="*/ 588 h 1065"/>
                    <a:gd name="T24" fmla="*/ 801 w 1062"/>
                    <a:gd name="T25" fmla="*/ 478 h 1065"/>
                    <a:gd name="T26" fmla="*/ 760 w 1062"/>
                    <a:gd name="T27" fmla="*/ 379 h 1065"/>
                    <a:gd name="T28" fmla="*/ 686 w 1062"/>
                    <a:gd name="T29" fmla="*/ 304 h 1065"/>
                    <a:gd name="T30" fmla="*/ 587 w 1062"/>
                    <a:gd name="T31" fmla="*/ 264 h 1065"/>
                    <a:gd name="T32" fmla="*/ 530 w 1062"/>
                    <a:gd name="T33" fmla="*/ 0 h 1065"/>
                    <a:gd name="T34" fmla="*/ 686 w 1062"/>
                    <a:gd name="T35" fmla="*/ 24 h 1065"/>
                    <a:gd name="T36" fmla="*/ 821 w 1062"/>
                    <a:gd name="T37" fmla="*/ 86 h 1065"/>
                    <a:gd name="T38" fmla="*/ 932 w 1062"/>
                    <a:gd name="T39" fmla="*/ 185 h 1065"/>
                    <a:gd name="T40" fmla="*/ 1013 w 1062"/>
                    <a:gd name="T41" fmla="*/ 310 h 1065"/>
                    <a:gd name="T42" fmla="*/ 1056 w 1062"/>
                    <a:gd name="T43" fmla="*/ 454 h 1065"/>
                    <a:gd name="T44" fmla="*/ 1056 w 1062"/>
                    <a:gd name="T45" fmla="*/ 611 h 1065"/>
                    <a:gd name="T46" fmla="*/ 1013 w 1062"/>
                    <a:gd name="T47" fmla="*/ 758 h 1065"/>
                    <a:gd name="T48" fmla="*/ 932 w 1062"/>
                    <a:gd name="T49" fmla="*/ 882 h 1065"/>
                    <a:gd name="T50" fmla="*/ 821 w 1062"/>
                    <a:gd name="T51" fmla="*/ 979 h 1065"/>
                    <a:gd name="T52" fmla="*/ 686 w 1062"/>
                    <a:gd name="T53" fmla="*/ 1041 h 1065"/>
                    <a:gd name="T54" fmla="*/ 530 w 1062"/>
                    <a:gd name="T55" fmla="*/ 1065 h 1065"/>
                    <a:gd name="T56" fmla="*/ 379 w 1062"/>
                    <a:gd name="T57" fmla="*/ 1041 h 1065"/>
                    <a:gd name="T58" fmla="*/ 243 w 1062"/>
                    <a:gd name="T59" fmla="*/ 979 h 1065"/>
                    <a:gd name="T60" fmla="*/ 132 w 1062"/>
                    <a:gd name="T61" fmla="*/ 882 h 1065"/>
                    <a:gd name="T62" fmla="*/ 50 w 1062"/>
                    <a:gd name="T63" fmla="*/ 758 h 1065"/>
                    <a:gd name="T64" fmla="*/ 6 w 1062"/>
                    <a:gd name="T65" fmla="*/ 611 h 1065"/>
                    <a:gd name="T66" fmla="*/ 6 w 1062"/>
                    <a:gd name="T67" fmla="*/ 454 h 1065"/>
                    <a:gd name="T68" fmla="*/ 50 w 1062"/>
                    <a:gd name="T69" fmla="*/ 310 h 1065"/>
                    <a:gd name="T70" fmla="*/ 132 w 1062"/>
                    <a:gd name="T71" fmla="*/ 185 h 1065"/>
                    <a:gd name="T72" fmla="*/ 243 w 1062"/>
                    <a:gd name="T73" fmla="*/ 86 h 1065"/>
                    <a:gd name="T74" fmla="*/ 379 w 1062"/>
                    <a:gd name="T75" fmla="*/ 24 h 1065"/>
                    <a:gd name="T76" fmla="*/ 530 w 1062"/>
                    <a:gd name="T77" fmla="*/ 0 h 10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1062" h="1065">
                      <a:moveTo>
                        <a:pt x="530" y="258"/>
                      </a:moveTo>
                      <a:lnTo>
                        <a:pt x="477" y="264"/>
                      </a:lnTo>
                      <a:lnTo>
                        <a:pt x="424" y="278"/>
                      </a:lnTo>
                      <a:lnTo>
                        <a:pt x="379" y="304"/>
                      </a:lnTo>
                      <a:lnTo>
                        <a:pt x="337" y="339"/>
                      </a:lnTo>
                      <a:lnTo>
                        <a:pt x="304" y="379"/>
                      </a:lnTo>
                      <a:lnTo>
                        <a:pt x="278" y="427"/>
                      </a:lnTo>
                      <a:lnTo>
                        <a:pt x="262" y="478"/>
                      </a:lnTo>
                      <a:lnTo>
                        <a:pt x="256" y="533"/>
                      </a:lnTo>
                      <a:lnTo>
                        <a:pt x="262" y="588"/>
                      </a:lnTo>
                      <a:lnTo>
                        <a:pt x="278" y="641"/>
                      </a:lnTo>
                      <a:lnTo>
                        <a:pt x="304" y="686"/>
                      </a:lnTo>
                      <a:lnTo>
                        <a:pt x="337" y="728"/>
                      </a:lnTo>
                      <a:lnTo>
                        <a:pt x="379" y="761"/>
                      </a:lnTo>
                      <a:lnTo>
                        <a:pt x="424" y="787"/>
                      </a:lnTo>
                      <a:lnTo>
                        <a:pt x="477" y="803"/>
                      </a:lnTo>
                      <a:lnTo>
                        <a:pt x="530" y="809"/>
                      </a:lnTo>
                      <a:lnTo>
                        <a:pt x="587" y="803"/>
                      </a:lnTo>
                      <a:lnTo>
                        <a:pt x="638" y="787"/>
                      </a:lnTo>
                      <a:lnTo>
                        <a:pt x="686" y="761"/>
                      </a:lnTo>
                      <a:lnTo>
                        <a:pt x="726" y="728"/>
                      </a:lnTo>
                      <a:lnTo>
                        <a:pt x="760" y="686"/>
                      </a:lnTo>
                      <a:lnTo>
                        <a:pt x="786" y="641"/>
                      </a:lnTo>
                      <a:lnTo>
                        <a:pt x="801" y="588"/>
                      </a:lnTo>
                      <a:lnTo>
                        <a:pt x="806" y="533"/>
                      </a:lnTo>
                      <a:lnTo>
                        <a:pt x="801" y="478"/>
                      </a:lnTo>
                      <a:lnTo>
                        <a:pt x="786" y="427"/>
                      </a:lnTo>
                      <a:lnTo>
                        <a:pt x="760" y="379"/>
                      </a:lnTo>
                      <a:lnTo>
                        <a:pt x="726" y="339"/>
                      </a:lnTo>
                      <a:lnTo>
                        <a:pt x="686" y="304"/>
                      </a:lnTo>
                      <a:lnTo>
                        <a:pt x="638" y="278"/>
                      </a:lnTo>
                      <a:lnTo>
                        <a:pt x="587" y="264"/>
                      </a:lnTo>
                      <a:lnTo>
                        <a:pt x="530" y="258"/>
                      </a:lnTo>
                      <a:close/>
                      <a:moveTo>
                        <a:pt x="530" y="0"/>
                      </a:moveTo>
                      <a:lnTo>
                        <a:pt x="611" y="8"/>
                      </a:lnTo>
                      <a:lnTo>
                        <a:pt x="686" y="24"/>
                      </a:lnTo>
                      <a:lnTo>
                        <a:pt x="755" y="52"/>
                      </a:lnTo>
                      <a:lnTo>
                        <a:pt x="821" y="86"/>
                      </a:lnTo>
                      <a:lnTo>
                        <a:pt x="879" y="132"/>
                      </a:lnTo>
                      <a:lnTo>
                        <a:pt x="932" y="185"/>
                      </a:lnTo>
                      <a:lnTo>
                        <a:pt x="978" y="244"/>
                      </a:lnTo>
                      <a:lnTo>
                        <a:pt x="1013" y="310"/>
                      </a:lnTo>
                      <a:lnTo>
                        <a:pt x="1040" y="379"/>
                      </a:lnTo>
                      <a:lnTo>
                        <a:pt x="1056" y="454"/>
                      </a:lnTo>
                      <a:lnTo>
                        <a:pt x="1062" y="533"/>
                      </a:lnTo>
                      <a:lnTo>
                        <a:pt x="1056" y="611"/>
                      </a:lnTo>
                      <a:lnTo>
                        <a:pt x="1040" y="686"/>
                      </a:lnTo>
                      <a:lnTo>
                        <a:pt x="1013" y="758"/>
                      </a:lnTo>
                      <a:lnTo>
                        <a:pt x="978" y="822"/>
                      </a:lnTo>
                      <a:lnTo>
                        <a:pt x="932" y="882"/>
                      </a:lnTo>
                      <a:lnTo>
                        <a:pt x="879" y="933"/>
                      </a:lnTo>
                      <a:lnTo>
                        <a:pt x="821" y="979"/>
                      </a:lnTo>
                      <a:lnTo>
                        <a:pt x="755" y="1016"/>
                      </a:lnTo>
                      <a:lnTo>
                        <a:pt x="686" y="1041"/>
                      </a:lnTo>
                      <a:lnTo>
                        <a:pt x="611" y="1059"/>
                      </a:lnTo>
                      <a:lnTo>
                        <a:pt x="530" y="1065"/>
                      </a:lnTo>
                      <a:lnTo>
                        <a:pt x="454" y="1059"/>
                      </a:lnTo>
                      <a:lnTo>
                        <a:pt x="379" y="1041"/>
                      </a:lnTo>
                      <a:lnTo>
                        <a:pt x="307" y="1016"/>
                      </a:lnTo>
                      <a:lnTo>
                        <a:pt x="243" y="979"/>
                      </a:lnTo>
                      <a:lnTo>
                        <a:pt x="183" y="933"/>
                      </a:lnTo>
                      <a:lnTo>
                        <a:pt x="132" y="882"/>
                      </a:lnTo>
                      <a:lnTo>
                        <a:pt x="86" y="822"/>
                      </a:lnTo>
                      <a:lnTo>
                        <a:pt x="50" y="758"/>
                      </a:lnTo>
                      <a:lnTo>
                        <a:pt x="24" y="686"/>
                      </a:lnTo>
                      <a:lnTo>
                        <a:pt x="6" y="611"/>
                      </a:lnTo>
                      <a:lnTo>
                        <a:pt x="0" y="533"/>
                      </a:lnTo>
                      <a:lnTo>
                        <a:pt x="6" y="454"/>
                      </a:lnTo>
                      <a:lnTo>
                        <a:pt x="24" y="379"/>
                      </a:lnTo>
                      <a:lnTo>
                        <a:pt x="50" y="310"/>
                      </a:lnTo>
                      <a:lnTo>
                        <a:pt x="86" y="244"/>
                      </a:lnTo>
                      <a:lnTo>
                        <a:pt x="132" y="185"/>
                      </a:lnTo>
                      <a:lnTo>
                        <a:pt x="183" y="132"/>
                      </a:lnTo>
                      <a:lnTo>
                        <a:pt x="243" y="86"/>
                      </a:lnTo>
                      <a:lnTo>
                        <a:pt x="307" y="52"/>
                      </a:lnTo>
                      <a:lnTo>
                        <a:pt x="379" y="24"/>
                      </a:lnTo>
                      <a:lnTo>
                        <a:pt x="454" y="8"/>
                      </a:lnTo>
                      <a:lnTo>
                        <a:pt x="53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57565A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</p:grpSp>
      <p:grpSp>
        <p:nvGrpSpPr>
          <p:cNvPr id="48" name="Group 47"/>
          <p:cNvGrpSpPr/>
          <p:nvPr/>
        </p:nvGrpSpPr>
        <p:grpSpPr>
          <a:xfrm>
            <a:off x="7029213" y="1848606"/>
            <a:ext cx="4188684" cy="643205"/>
            <a:chOff x="6736136" y="2039794"/>
            <a:chExt cx="4188684" cy="643205"/>
          </a:xfrm>
        </p:grpSpPr>
        <p:sp>
          <p:nvSpPr>
            <p:cNvPr id="49" name="Rectangle 48"/>
            <p:cNvSpPr/>
            <p:nvPr/>
          </p:nvSpPr>
          <p:spPr>
            <a:xfrm>
              <a:off x="7628672" y="2039794"/>
              <a:ext cx="329614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400" kern="0" dirty="0">
                  <a:latin typeface="+mj-lt"/>
                  <a:cs typeface="Arial" pitchFamily="34" charset="0"/>
                </a:rPr>
                <a:t>ISF Members represent 1.44 </a:t>
              </a:r>
              <a:r>
                <a:rPr lang="en-US" sz="1400" kern="0" dirty="0" err="1" smtClean="0">
                  <a:latin typeface="+mj-lt"/>
                  <a:cs typeface="Arial" pitchFamily="34" charset="0"/>
                </a:rPr>
                <a:t>mn</a:t>
              </a:r>
              <a:endParaRPr lang="en-US" sz="1400" kern="0" dirty="0" smtClean="0">
                <a:latin typeface="+mj-lt"/>
                <a:cs typeface="Arial" pitchFamily="34" charset="0"/>
              </a:endParaRPr>
            </a:p>
            <a:p>
              <a:pPr lvl="0"/>
              <a:r>
                <a:rPr lang="en-US" sz="1400" kern="0" dirty="0" smtClean="0">
                  <a:latin typeface="+mj-lt"/>
                  <a:cs typeface="Arial" pitchFamily="34" charset="0"/>
                </a:rPr>
                <a:t> </a:t>
              </a:r>
              <a:r>
                <a:rPr lang="en-US" sz="1400" kern="0" dirty="0">
                  <a:latin typeface="+mj-lt"/>
                  <a:cs typeface="Arial" pitchFamily="34" charset="0"/>
                </a:rPr>
                <a:t>Formal </a:t>
              </a:r>
              <a:r>
                <a:rPr lang="en-US" sz="1400" kern="0" dirty="0" smtClean="0">
                  <a:latin typeface="+mj-lt"/>
                  <a:cs typeface="Arial" pitchFamily="34" charset="0"/>
                </a:rPr>
                <a:t> Flexi </a:t>
              </a:r>
              <a:r>
                <a:rPr lang="en-US" sz="1400" kern="0" dirty="0">
                  <a:latin typeface="+mj-lt"/>
                  <a:cs typeface="Arial" pitchFamily="34" charset="0"/>
                </a:rPr>
                <a:t>Workforce (2022-23</a:t>
              </a:r>
              <a:endParaRPr kumimoji="0" lang="en-US" sz="1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</a:endParaRP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6736136" y="2042919"/>
              <a:ext cx="640080" cy="640080"/>
              <a:chOff x="6802164" y="2055984"/>
              <a:chExt cx="640080" cy="640080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6802164" y="2055984"/>
                <a:ext cx="640080" cy="64008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" name="Freeform 12"/>
              <p:cNvSpPr>
                <a:spLocks noEditPoints="1"/>
              </p:cNvSpPr>
              <p:nvPr/>
            </p:nvSpPr>
            <p:spPr bwMode="auto">
              <a:xfrm>
                <a:off x="6972436" y="2238864"/>
                <a:ext cx="299537" cy="274320"/>
              </a:xfrm>
              <a:custGeom>
                <a:avLst/>
                <a:gdLst>
                  <a:gd name="T0" fmla="*/ 753 w 5796"/>
                  <a:gd name="T1" fmla="*/ 4600 h 5440"/>
                  <a:gd name="T2" fmla="*/ 996 w 5796"/>
                  <a:gd name="T3" fmla="*/ 5142 h 5440"/>
                  <a:gd name="T4" fmla="*/ 1566 w 5796"/>
                  <a:gd name="T5" fmla="*/ 4977 h 5440"/>
                  <a:gd name="T6" fmla="*/ 1484 w 5796"/>
                  <a:gd name="T7" fmla="*/ 4389 h 5440"/>
                  <a:gd name="T8" fmla="*/ 4256 w 5796"/>
                  <a:gd name="T9" fmla="*/ 3772 h 5440"/>
                  <a:gd name="T10" fmla="*/ 4092 w 5796"/>
                  <a:gd name="T11" fmla="*/ 4343 h 5440"/>
                  <a:gd name="T12" fmla="*/ 4632 w 5796"/>
                  <a:gd name="T13" fmla="*/ 4586 h 5440"/>
                  <a:gd name="T14" fmla="*/ 4949 w 5796"/>
                  <a:gd name="T15" fmla="*/ 4086 h 5440"/>
                  <a:gd name="T16" fmla="*/ 4502 w 5796"/>
                  <a:gd name="T17" fmla="*/ 3700 h 5440"/>
                  <a:gd name="T18" fmla="*/ 2242 w 5796"/>
                  <a:gd name="T19" fmla="*/ 1940 h 5440"/>
                  <a:gd name="T20" fmla="*/ 2061 w 5796"/>
                  <a:gd name="T21" fmla="*/ 2846 h 5440"/>
                  <a:gd name="T22" fmla="*/ 2547 w 5796"/>
                  <a:gd name="T23" fmla="*/ 2914 h 5440"/>
                  <a:gd name="T24" fmla="*/ 2564 w 5796"/>
                  <a:gd name="T25" fmla="*/ 3441 h 5440"/>
                  <a:gd name="T26" fmla="*/ 3425 w 5796"/>
                  <a:gd name="T27" fmla="*/ 3443 h 5440"/>
                  <a:gd name="T28" fmla="*/ 3406 w 5796"/>
                  <a:gd name="T29" fmla="*/ 2948 h 5440"/>
                  <a:gd name="T30" fmla="*/ 3932 w 5796"/>
                  <a:gd name="T31" fmla="*/ 2849 h 5440"/>
                  <a:gd name="T32" fmla="*/ 3751 w 5796"/>
                  <a:gd name="T33" fmla="*/ 1940 h 5440"/>
                  <a:gd name="T34" fmla="*/ 5224 w 5796"/>
                  <a:gd name="T35" fmla="*/ 1410 h 5440"/>
                  <a:gd name="T36" fmla="*/ 4914 w 5796"/>
                  <a:gd name="T37" fmla="*/ 1784 h 5440"/>
                  <a:gd name="T38" fmla="*/ 5335 w 5796"/>
                  <a:gd name="T39" fmla="*/ 2023 h 5440"/>
                  <a:gd name="T40" fmla="*/ 5496 w 5796"/>
                  <a:gd name="T41" fmla="*/ 1567 h 5440"/>
                  <a:gd name="T42" fmla="*/ 517 w 5796"/>
                  <a:gd name="T43" fmla="*/ 1449 h 5440"/>
                  <a:gd name="T44" fmla="*/ 275 w 5796"/>
                  <a:gd name="T45" fmla="*/ 1990 h 5440"/>
                  <a:gd name="T46" fmla="*/ 773 w 5796"/>
                  <a:gd name="T47" fmla="*/ 2309 h 5440"/>
                  <a:gd name="T48" fmla="*/ 912 w 5796"/>
                  <a:gd name="T49" fmla="*/ 1986 h 5440"/>
                  <a:gd name="T50" fmla="*/ 1044 w 5796"/>
                  <a:gd name="T51" fmla="*/ 1777 h 5440"/>
                  <a:gd name="T52" fmla="*/ 778 w 5796"/>
                  <a:gd name="T53" fmla="*/ 1412 h 5440"/>
                  <a:gd name="T54" fmla="*/ 2309 w 5796"/>
                  <a:gd name="T55" fmla="*/ 516 h 5440"/>
                  <a:gd name="T56" fmla="*/ 2510 w 5796"/>
                  <a:gd name="T57" fmla="*/ 778 h 5440"/>
                  <a:gd name="T58" fmla="*/ 2753 w 5796"/>
                  <a:gd name="T59" fmla="*/ 738 h 5440"/>
                  <a:gd name="T60" fmla="*/ 2916 w 5796"/>
                  <a:gd name="T61" fmla="*/ 463 h 5440"/>
                  <a:gd name="T62" fmla="*/ 2772 w 5796"/>
                  <a:gd name="T63" fmla="*/ 21 h 5440"/>
                  <a:gd name="T64" fmla="*/ 3193 w 5796"/>
                  <a:gd name="T65" fmla="*/ 572 h 5440"/>
                  <a:gd name="T66" fmla="*/ 2818 w 5796"/>
                  <a:gd name="T67" fmla="*/ 1109 h 5440"/>
                  <a:gd name="T68" fmla="*/ 3728 w 5796"/>
                  <a:gd name="T69" fmla="*/ 1569 h 5440"/>
                  <a:gd name="T70" fmla="*/ 4697 w 5796"/>
                  <a:gd name="T71" fmla="*/ 1504 h 5440"/>
                  <a:gd name="T72" fmla="*/ 5301 w 5796"/>
                  <a:gd name="T73" fmla="*/ 1158 h 5440"/>
                  <a:gd name="T74" fmla="*/ 5790 w 5796"/>
                  <a:gd name="T75" fmla="*/ 1648 h 5440"/>
                  <a:gd name="T76" fmla="*/ 5447 w 5796"/>
                  <a:gd name="T77" fmla="*/ 2254 h 5440"/>
                  <a:gd name="T78" fmla="*/ 4785 w 5796"/>
                  <a:gd name="T79" fmla="*/ 2094 h 5440"/>
                  <a:gd name="T80" fmla="*/ 4152 w 5796"/>
                  <a:gd name="T81" fmla="*/ 2995 h 5440"/>
                  <a:gd name="T82" fmla="*/ 4502 w 5796"/>
                  <a:gd name="T83" fmla="*/ 3443 h 5440"/>
                  <a:gd name="T84" fmla="*/ 5164 w 5796"/>
                  <a:gd name="T85" fmla="*/ 3897 h 5440"/>
                  <a:gd name="T86" fmla="*/ 4972 w 5796"/>
                  <a:gd name="T87" fmla="*/ 4683 h 5440"/>
                  <a:gd name="T88" fmla="*/ 4169 w 5796"/>
                  <a:gd name="T89" fmla="*/ 4778 h 5440"/>
                  <a:gd name="T90" fmla="*/ 3798 w 5796"/>
                  <a:gd name="T91" fmla="*/ 4075 h 5440"/>
                  <a:gd name="T92" fmla="*/ 3402 w 5796"/>
                  <a:gd name="T93" fmla="*/ 3730 h 5440"/>
                  <a:gd name="T94" fmla="*/ 2351 w 5796"/>
                  <a:gd name="T95" fmla="*/ 3615 h 5440"/>
                  <a:gd name="T96" fmla="*/ 1874 w 5796"/>
                  <a:gd name="T97" fmla="*/ 4905 h 5440"/>
                  <a:gd name="T98" fmla="*/ 1276 w 5796"/>
                  <a:gd name="T99" fmla="*/ 5435 h 5440"/>
                  <a:gd name="T100" fmla="*/ 561 w 5796"/>
                  <a:gd name="T101" fmla="*/ 5063 h 5440"/>
                  <a:gd name="T102" fmla="*/ 658 w 5796"/>
                  <a:gd name="T103" fmla="*/ 4260 h 5440"/>
                  <a:gd name="T104" fmla="*/ 1438 w 5796"/>
                  <a:gd name="T105" fmla="*/ 4068 h 5440"/>
                  <a:gd name="T106" fmla="*/ 1762 w 5796"/>
                  <a:gd name="T107" fmla="*/ 2562 h 5440"/>
                  <a:gd name="T108" fmla="*/ 1033 w 5796"/>
                  <a:gd name="T109" fmla="*/ 2490 h 5440"/>
                  <a:gd name="T110" fmla="*/ 238 w 5796"/>
                  <a:gd name="T111" fmla="*/ 2390 h 5440"/>
                  <a:gd name="T112" fmla="*/ 21 w 5796"/>
                  <a:gd name="T113" fmla="*/ 1685 h 5440"/>
                  <a:gd name="T114" fmla="*/ 620 w 5796"/>
                  <a:gd name="T115" fmla="*/ 1157 h 5440"/>
                  <a:gd name="T116" fmla="*/ 1334 w 5796"/>
                  <a:gd name="T117" fmla="*/ 1527 h 5440"/>
                  <a:gd name="T118" fmla="*/ 2138 w 5796"/>
                  <a:gd name="T119" fmla="*/ 1676 h 5440"/>
                  <a:gd name="T120" fmla="*/ 2281 w 5796"/>
                  <a:gd name="T121" fmla="*/ 1033 h 5440"/>
                  <a:gd name="T122" fmla="*/ 2093 w 5796"/>
                  <a:gd name="T123" fmla="*/ 350 h 5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796" h="5440">
                    <a:moveTo>
                      <a:pt x="1188" y="4278"/>
                    </a:moveTo>
                    <a:lnTo>
                      <a:pt x="1121" y="4283"/>
                    </a:lnTo>
                    <a:lnTo>
                      <a:pt x="1058" y="4297"/>
                    </a:lnTo>
                    <a:lnTo>
                      <a:pt x="996" y="4320"/>
                    </a:lnTo>
                    <a:lnTo>
                      <a:pt x="942" y="4352"/>
                    </a:lnTo>
                    <a:lnTo>
                      <a:pt x="891" y="4389"/>
                    </a:lnTo>
                    <a:lnTo>
                      <a:pt x="847" y="4434"/>
                    </a:lnTo>
                    <a:lnTo>
                      <a:pt x="808" y="4484"/>
                    </a:lnTo>
                    <a:lnTo>
                      <a:pt x="778" y="4540"/>
                    </a:lnTo>
                    <a:lnTo>
                      <a:pt x="753" y="4600"/>
                    </a:lnTo>
                    <a:lnTo>
                      <a:pt x="739" y="4663"/>
                    </a:lnTo>
                    <a:lnTo>
                      <a:pt x="736" y="4730"/>
                    </a:lnTo>
                    <a:lnTo>
                      <a:pt x="739" y="4797"/>
                    </a:lnTo>
                    <a:lnTo>
                      <a:pt x="753" y="4861"/>
                    </a:lnTo>
                    <a:lnTo>
                      <a:pt x="778" y="4922"/>
                    </a:lnTo>
                    <a:lnTo>
                      <a:pt x="808" y="4977"/>
                    </a:lnTo>
                    <a:lnTo>
                      <a:pt x="847" y="5028"/>
                    </a:lnTo>
                    <a:lnTo>
                      <a:pt x="891" y="5072"/>
                    </a:lnTo>
                    <a:lnTo>
                      <a:pt x="942" y="5111"/>
                    </a:lnTo>
                    <a:lnTo>
                      <a:pt x="996" y="5142"/>
                    </a:lnTo>
                    <a:lnTo>
                      <a:pt x="1058" y="5165"/>
                    </a:lnTo>
                    <a:lnTo>
                      <a:pt x="1121" y="5179"/>
                    </a:lnTo>
                    <a:lnTo>
                      <a:pt x="1188" y="5183"/>
                    </a:lnTo>
                    <a:lnTo>
                      <a:pt x="1255" y="5179"/>
                    </a:lnTo>
                    <a:lnTo>
                      <a:pt x="1318" y="5165"/>
                    </a:lnTo>
                    <a:lnTo>
                      <a:pt x="1378" y="5142"/>
                    </a:lnTo>
                    <a:lnTo>
                      <a:pt x="1434" y="5111"/>
                    </a:lnTo>
                    <a:lnTo>
                      <a:pt x="1484" y="5072"/>
                    </a:lnTo>
                    <a:lnTo>
                      <a:pt x="1529" y="5028"/>
                    </a:lnTo>
                    <a:lnTo>
                      <a:pt x="1566" y="4977"/>
                    </a:lnTo>
                    <a:lnTo>
                      <a:pt x="1598" y="4922"/>
                    </a:lnTo>
                    <a:lnTo>
                      <a:pt x="1621" y="4861"/>
                    </a:lnTo>
                    <a:lnTo>
                      <a:pt x="1635" y="4797"/>
                    </a:lnTo>
                    <a:lnTo>
                      <a:pt x="1640" y="4730"/>
                    </a:lnTo>
                    <a:lnTo>
                      <a:pt x="1635" y="4663"/>
                    </a:lnTo>
                    <a:lnTo>
                      <a:pt x="1621" y="4600"/>
                    </a:lnTo>
                    <a:lnTo>
                      <a:pt x="1598" y="4540"/>
                    </a:lnTo>
                    <a:lnTo>
                      <a:pt x="1566" y="4484"/>
                    </a:lnTo>
                    <a:lnTo>
                      <a:pt x="1529" y="4434"/>
                    </a:lnTo>
                    <a:lnTo>
                      <a:pt x="1484" y="4389"/>
                    </a:lnTo>
                    <a:lnTo>
                      <a:pt x="1434" y="4352"/>
                    </a:lnTo>
                    <a:lnTo>
                      <a:pt x="1378" y="4320"/>
                    </a:lnTo>
                    <a:lnTo>
                      <a:pt x="1318" y="4297"/>
                    </a:lnTo>
                    <a:lnTo>
                      <a:pt x="1255" y="4283"/>
                    </a:lnTo>
                    <a:lnTo>
                      <a:pt x="1188" y="4278"/>
                    </a:lnTo>
                    <a:close/>
                    <a:moveTo>
                      <a:pt x="4502" y="3700"/>
                    </a:moveTo>
                    <a:lnTo>
                      <a:pt x="4435" y="3705"/>
                    </a:lnTo>
                    <a:lnTo>
                      <a:pt x="4372" y="3719"/>
                    </a:lnTo>
                    <a:lnTo>
                      <a:pt x="4312" y="3742"/>
                    </a:lnTo>
                    <a:lnTo>
                      <a:pt x="4256" y="3772"/>
                    </a:lnTo>
                    <a:lnTo>
                      <a:pt x="4205" y="3811"/>
                    </a:lnTo>
                    <a:lnTo>
                      <a:pt x="4161" y="3855"/>
                    </a:lnTo>
                    <a:lnTo>
                      <a:pt x="4122" y="3906"/>
                    </a:lnTo>
                    <a:lnTo>
                      <a:pt x="4092" y="3962"/>
                    </a:lnTo>
                    <a:lnTo>
                      <a:pt x="4069" y="4022"/>
                    </a:lnTo>
                    <a:lnTo>
                      <a:pt x="4055" y="4086"/>
                    </a:lnTo>
                    <a:lnTo>
                      <a:pt x="4050" y="4153"/>
                    </a:lnTo>
                    <a:lnTo>
                      <a:pt x="4055" y="4220"/>
                    </a:lnTo>
                    <a:lnTo>
                      <a:pt x="4069" y="4283"/>
                    </a:lnTo>
                    <a:lnTo>
                      <a:pt x="4092" y="4343"/>
                    </a:lnTo>
                    <a:lnTo>
                      <a:pt x="4122" y="4399"/>
                    </a:lnTo>
                    <a:lnTo>
                      <a:pt x="4161" y="4450"/>
                    </a:lnTo>
                    <a:lnTo>
                      <a:pt x="4205" y="4494"/>
                    </a:lnTo>
                    <a:lnTo>
                      <a:pt x="4256" y="4533"/>
                    </a:lnTo>
                    <a:lnTo>
                      <a:pt x="4312" y="4563"/>
                    </a:lnTo>
                    <a:lnTo>
                      <a:pt x="4372" y="4586"/>
                    </a:lnTo>
                    <a:lnTo>
                      <a:pt x="4435" y="4600"/>
                    </a:lnTo>
                    <a:lnTo>
                      <a:pt x="4502" y="4605"/>
                    </a:lnTo>
                    <a:lnTo>
                      <a:pt x="4569" y="4600"/>
                    </a:lnTo>
                    <a:lnTo>
                      <a:pt x="4632" y="4586"/>
                    </a:lnTo>
                    <a:lnTo>
                      <a:pt x="4692" y="4563"/>
                    </a:lnTo>
                    <a:lnTo>
                      <a:pt x="4748" y="4533"/>
                    </a:lnTo>
                    <a:lnTo>
                      <a:pt x="4800" y="4494"/>
                    </a:lnTo>
                    <a:lnTo>
                      <a:pt x="4844" y="4450"/>
                    </a:lnTo>
                    <a:lnTo>
                      <a:pt x="4882" y="4399"/>
                    </a:lnTo>
                    <a:lnTo>
                      <a:pt x="4912" y="4343"/>
                    </a:lnTo>
                    <a:lnTo>
                      <a:pt x="4935" y="4283"/>
                    </a:lnTo>
                    <a:lnTo>
                      <a:pt x="4949" y="4220"/>
                    </a:lnTo>
                    <a:lnTo>
                      <a:pt x="4954" y="4153"/>
                    </a:lnTo>
                    <a:lnTo>
                      <a:pt x="4949" y="4086"/>
                    </a:lnTo>
                    <a:lnTo>
                      <a:pt x="4935" y="4022"/>
                    </a:lnTo>
                    <a:lnTo>
                      <a:pt x="4912" y="3962"/>
                    </a:lnTo>
                    <a:lnTo>
                      <a:pt x="4882" y="3906"/>
                    </a:lnTo>
                    <a:lnTo>
                      <a:pt x="4844" y="3855"/>
                    </a:lnTo>
                    <a:lnTo>
                      <a:pt x="4800" y="3811"/>
                    </a:lnTo>
                    <a:lnTo>
                      <a:pt x="4748" y="3772"/>
                    </a:lnTo>
                    <a:lnTo>
                      <a:pt x="4692" y="3742"/>
                    </a:lnTo>
                    <a:lnTo>
                      <a:pt x="4632" y="3719"/>
                    </a:lnTo>
                    <a:lnTo>
                      <a:pt x="4569" y="3705"/>
                    </a:lnTo>
                    <a:lnTo>
                      <a:pt x="4502" y="3700"/>
                    </a:lnTo>
                    <a:close/>
                    <a:moveTo>
                      <a:pt x="2997" y="1585"/>
                    </a:moveTo>
                    <a:lnTo>
                      <a:pt x="2897" y="1590"/>
                    </a:lnTo>
                    <a:lnTo>
                      <a:pt x="2800" y="1604"/>
                    </a:lnTo>
                    <a:lnTo>
                      <a:pt x="2707" y="1629"/>
                    </a:lnTo>
                    <a:lnTo>
                      <a:pt x="2617" y="1660"/>
                    </a:lnTo>
                    <a:lnTo>
                      <a:pt x="2531" y="1703"/>
                    </a:lnTo>
                    <a:lnTo>
                      <a:pt x="2450" y="1752"/>
                    </a:lnTo>
                    <a:lnTo>
                      <a:pt x="2374" y="1808"/>
                    </a:lnTo>
                    <a:lnTo>
                      <a:pt x="2306" y="1872"/>
                    </a:lnTo>
                    <a:lnTo>
                      <a:pt x="2242" y="1940"/>
                    </a:lnTo>
                    <a:lnTo>
                      <a:pt x="2186" y="2016"/>
                    </a:lnTo>
                    <a:lnTo>
                      <a:pt x="2137" y="2097"/>
                    </a:lnTo>
                    <a:lnTo>
                      <a:pt x="2096" y="2182"/>
                    </a:lnTo>
                    <a:lnTo>
                      <a:pt x="2063" y="2272"/>
                    </a:lnTo>
                    <a:lnTo>
                      <a:pt x="2038" y="2365"/>
                    </a:lnTo>
                    <a:lnTo>
                      <a:pt x="2024" y="2464"/>
                    </a:lnTo>
                    <a:lnTo>
                      <a:pt x="2019" y="2562"/>
                    </a:lnTo>
                    <a:lnTo>
                      <a:pt x="2024" y="2659"/>
                    </a:lnTo>
                    <a:lnTo>
                      <a:pt x="2038" y="2754"/>
                    </a:lnTo>
                    <a:lnTo>
                      <a:pt x="2061" y="2846"/>
                    </a:lnTo>
                    <a:lnTo>
                      <a:pt x="2091" y="2934"/>
                    </a:lnTo>
                    <a:lnTo>
                      <a:pt x="2131" y="3017"/>
                    </a:lnTo>
                    <a:lnTo>
                      <a:pt x="2177" y="3096"/>
                    </a:lnTo>
                    <a:lnTo>
                      <a:pt x="2232" y="3170"/>
                    </a:lnTo>
                    <a:lnTo>
                      <a:pt x="2397" y="2955"/>
                    </a:lnTo>
                    <a:lnTo>
                      <a:pt x="2422" y="2930"/>
                    </a:lnTo>
                    <a:lnTo>
                      <a:pt x="2452" y="2914"/>
                    </a:lnTo>
                    <a:lnTo>
                      <a:pt x="2483" y="2906"/>
                    </a:lnTo>
                    <a:lnTo>
                      <a:pt x="2515" y="2906"/>
                    </a:lnTo>
                    <a:lnTo>
                      <a:pt x="2547" y="2914"/>
                    </a:lnTo>
                    <a:lnTo>
                      <a:pt x="2577" y="2932"/>
                    </a:lnTo>
                    <a:lnTo>
                      <a:pt x="2601" y="2957"/>
                    </a:lnTo>
                    <a:lnTo>
                      <a:pt x="2617" y="2985"/>
                    </a:lnTo>
                    <a:lnTo>
                      <a:pt x="2626" y="3017"/>
                    </a:lnTo>
                    <a:lnTo>
                      <a:pt x="2626" y="3050"/>
                    </a:lnTo>
                    <a:lnTo>
                      <a:pt x="2617" y="3082"/>
                    </a:lnTo>
                    <a:lnTo>
                      <a:pt x="2600" y="3112"/>
                    </a:lnTo>
                    <a:lnTo>
                      <a:pt x="2416" y="3349"/>
                    </a:lnTo>
                    <a:lnTo>
                      <a:pt x="2489" y="3399"/>
                    </a:lnTo>
                    <a:lnTo>
                      <a:pt x="2564" y="3441"/>
                    </a:lnTo>
                    <a:lnTo>
                      <a:pt x="2645" y="3476"/>
                    </a:lnTo>
                    <a:lnTo>
                      <a:pt x="2728" y="3504"/>
                    </a:lnTo>
                    <a:lnTo>
                      <a:pt x="2814" y="3524"/>
                    </a:lnTo>
                    <a:lnTo>
                      <a:pt x="2904" y="3538"/>
                    </a:lnTo>
                    <a:lnTo>
                      <a:pt x="2997" y="3541"/>
                    </a:lnTo>
                    <a:lnTo>
                      <a:pt x="3087" y="3538"/>
                    </a:lnTo>
                    <a:lnTo>
                      <a:pt x="3177" y="3526"/>
                    </a:lnTo>
                    <a:lnTo>
                      <a:pt x="3263" y="3504"/>
                    </a:lnTo>
                    <a:lnTo>
                      <a:pt x="3346" y="3476"/>
                    </a:lnTo>
                    <a:lnTo>
                      <a:pt x="3425" y="3443"/>
                    </a:lnTo>
                    <a:lnTo>
                      <a:pt x="3501" y="3401"/>
                    </a:lnTo>
                    <a:lnTo>
                      <a:pt x="3571" y="3353"/>
                    </a:lnTo>
                    <a:lnTo>
                      <a:pt x="3374" y="3150"/>
                    </a:lnTo>
                    <a:lnTo>
                      <a:pt x="3355" y="3122"/>
                    </a:lnTo>
                    <a:lnTo>
                      <a:pt x="3342" y="3091"/>
                    </a:lnTo>
                    <a:lnTo>
                      <a:pt x="3339" y="3059"/>
                    </a:lnTo>
                    <a:lnTo>
                      <a:pt x="3344" y="3025"/>
                    </a:lnTo>
                    <a:lnTo>
                      <a:pt x="3356" y="2995"/>
                    </a:lnTo>
                    <a:lnTo>
                      <a:pt x="3377" y="2969"/>
                    </a:lnTo>
                    <a:lnTo>
                      <a:pt x="3406" y="2948"/>
                    </a:lnTo>
                    <a:lnTo>
                      <a:pt x="3436" y="2936"/>
                    </a:lnTo>
                    <a:lnTo>
                      <a:pt x="3469" y="2932"/>
                    </a:lnTo>
                    <a:lnTo>
                      <a:pt x="3501" y="2937"/>
                    </a:lnTo>
                    <a:lnTo>
                      <a:pt x="3532" y="2950"/>
                    </a:lnTo>
                    <a:lnTo>
                      <a:pt x="3559" y="2973"/>
                    </a:lnTo>
                    <a:lnTo>
                      <a:pt x="3758" y="3177"/>
                    </a:lnTo>
                    <a:lnTo>
                      <a:pt x="3812" y="3103"/>
                    </a:lnTo>
                    <a:lnTo>
                      <a:pt x="3860" y="3022"/>
                    </a:lnTo>
                    <a:lnTo>
                      <a:pt x="3900" y="2937"/>
                    </a:lnTo>
                    <a:lnTo>
                      <a:pt x="3932" y="2849"/>
                    </a:lnTo>
                    <a:lnTo>
                      <a:pt x="3955" y="2758"/>
                    </a:lnTo>
                    <a:lnTo>
                      <a:pt x="3971" y="2661"/>
                    </a:lnTo>
                    <a:lnTo>
                      <a:pt x="3974" y="2562"/>
                    </a:lnTo>
                    <a:lnTo>
                      <a:pt x="3969" y="2464"/>
                    </a:lnTo>
                    <a:lnTo>
                      <a:pt x="3955" y="2365"/>
                    </a:lnTo>
                    <a:lnTo>
                      <a:pt x="3930" y="2272"/>
                    </a:lnTo>
                    <a:lnTo>
                      <a:pt x="3898" y="2182"/>
                    </a:lnTo>
                    <a:lnTo>
                      <a:pt x="3856" y="2097"/>
                    </a:lnTo>
                    <a:lnTo>
                      <a:pt x="3807" y="2016"/>
                    </a:lnTo>
                    <a:lnTo>
                      <a:pt x="3751" y="1940"/>
                    </a:lnTo>
                    <a:lnTo>
                      <a:pt x="3687" y="1872"/>
                    </a:lnTo>
                    <a:lnTo>
                      <a:pt x="3619" y="1808"/>
                    </a:lnTo>
                    <a:lnTo>
                      <a:pt x="3543" y="1752"/>
                    </a:lnTo>
                    <a:lnTo>
                      <a:pt x="3462" y="1703"/>
                    </a:lnTo>
                    <a:lnTo>
                      <a:pt x="3377" y="1660"/>
                    </a:lnTo>
                    <a:lnTo>
                      <a:pt x="3288" y="1629"/>
                    </a:lnTo>
                    <a:lnTo>
                      <a:pt x="3194" y="1604"/>
                    </a:lnTo>
                    <a:lnTo>
                      <a:pt x="3096" y="1590"/>
                    </a:lnTo>
                    <a:lnTo>
                      <a:pt x="2997" y="1585"/>
                    </a:lnTo>
                    <a:close/>
                    <a:moveTo>
                      <a:pt x="5224" y="1410"/>
                    </a:moveTo>
                    <a:lnTo>
                      <a:pt x="5167" y="1416"/>
                    </a:lnTo>
                    <a:lnTo>
                      <a:pt x="5115" y="1430"/>
                    </a:lnTo>
                    <a:lnTo>
                      <a:pt x="5065" y="1453"/>
                    </a:lnTo>
                    <a:lnTo>
                      <a:pt x="5021" y="1484"/>
                    </a:lnTo>
                    <a:lnTo>
                      <a:pt x="4983" y="1523"/>
                    </a:lnTo>
                    <a:lnTo>
                      <a:pt x="4951" y="1567"/>
                    </a:lnTo>
                    <a:lnTo>
                      <a:pt x="4928" y="1616"/>
                    </a:lnTo>
                    <a:lnTo>
                      <a:pt x="4914" y="1669"/>
                    </a:lnTo>
                    <a:lnTo>
                      <a:pt x="4909" y="1726"/>
                    </a:lnTo>
                    <a:lnTo>
                      <a:pt x="4914" y="1784"/>
                    </a:lnTo>
                    <a:lnTo>
                      <a:pt x="4928" y="1837"/>
                    </a:lnTo>
                    <a:lnTo>
                      <a:pt x="4951" y="1886"/>
                    </a:lnTo>
                    <a:lnTo>
                      <a:pt x="4983" y="1930"/>
                    </a:lnTo>
                    <a:lnTo>
                      <a:pt x="5021" y="1969"/>
                    </a:lnTo>
                    <a:lnTo>
                      <a:pt x="5065" y="1999"/>
                    </a:lnTo>
                    <a:lnTo>
                      <a:pt x="5115" y="2023"/>
                    </a:lnTo>
                    <a:lnTo>
                      <a:pt x="5167" y="2037"/>
                    </a:lnTo>
                    <a:lnTo>
                      <a:pt x="5224" y="2043"/>
                    </a:lnTo>
                    <a:lnTo>
                      <a:pt x="5282" y="2037"/>
                    </a:lnTo>
                    <a:lnTo>
                      <a:pt x="5335" y="2023"/>
                    </a:lnTo>
                    <a:lnTo>
                      <a:pt x="5384" y="1999"/>
                    </a:lnTo>
                    <a:lnTo>
                      <a:pt x="5428" y="1969"/>
                    </a:lnTo>
                    <a:lnTo>
                      <a:pt x="5467" y="1930"/>
                    </a:lnTo>
                    <a:lnTo>
                      <a:pt x="5496" y="1886"/>
                    </a:lnTo>
                    <a:lnTo>
                      <a:pt x="5521" y="1837"/>
                    </a:lnTo>
                    <a:lnTo>
                      <a:pt x="5535" y="1784"/>
                    </a:lnTo>
                    <a:lnTo>
                      <a:pt x="5540" y="1726"/>
                    </a:lnTo>
                    <a:lnTo>
                      <a:pt x="5535" y="1669"/>
                    </a:lnTo>
                    <a:lnTo>
                      <a:pt x="5521" y="1616"/>
                    </a:lnTo>
                    <a:lnTo>
                      <a:pt x="5496" y="1567"/>
                    </a:lnTo>
                    <a:lnTo>
                      <a:pt x="5467" y="1523"/>
                    </a:lnTo>
                    <a:lnTo>
                      <a:pt x="5428" y="1484"/>
                    </a:lnTo>
                    <a:lnTo>
                      <a:pt x="5384" y="1453"/>
                    </a:lnTo>
                    <a:lnTo>
                      <a:pt x="5335" y="1430"/>
                    </a:lnTo>
                    <a:lnTo>
                      <a:pt x="5282" y="1416"/>
                    </a:lnTo>
                    <a:lnTo>
                      <a:pt x="5224" y="1410"/>
                    </a:lnTo>
                    <a:close/>
                    <a:moveTo>
                      <a:pt x="709" y="1407"/>
                    </a:moveTo>
                    <a:lnTo>
                      <a:pt x="642" y="1412"/>
                    </a:lnTo>
                    <a:lnTo>
                      <a:pt x="577" y="1426"/>
                    </a:lnTo>
                    <a:lnTo>
                      <a:pt x="517" y="1449"/>
                    </a:lnTo>
                    <a:lnTo>
                      <a:pt x="463" y="1481"/>
                    </a:lnTo>
                    <a:lnTo>
                      <a:pt x="412" y="1518"/>
                    </a:lnTo>
                    <a:lnTo>
                      <a:pt x="368" y="1564"/>
                    </a:lnTo>
                    <a:lnTo>
                      <a:pt x="329" y="1613"/>
                    </a:lnTo>
                    <a:lnTo>
                      <a:pt x="297" y="1669"/>
                    </a:lnTo>
                    <a:lnTo>
                      <a:pt x="275" y="1729"/>
                    </a:lnTo>
                    <a:lnTo>
                      <a:pt x="260" y="1793"/>
                    </a:lnTo>
                    <a:lnTo>
                      <a:pt x="255" y="1859"/>
                    </a:lnTo>
                    <a:lnTo>
                      <a:pt x="260" y="1926"/>
                    </a:lnTo>
                    <a:lnTo>
                      <a:pt x="275" y="1990"/>
                    </a:lnTo>
                    <a:lnTo>
                      <a:pt x="297" y="2051"/>
                    </a:lnTo>
                    <a:lnTo>
                      <a:pt x="329" y="2106"/>
                    </a:lnTo>
                    <a:lnTo>
                      <a:pt x="368" y="2157"/>
                    </a:lnTo>
                    <a:lnTo>
                      <a:pt x="412" y="2201"/>
                    </a:lnTo>
                    <a:lnTo>
                      <a:pt x="463" y="2240"/>
                    </a:lnTo>
                    <a:lnTo>
                      <a:pt x="517" y="2270"/>
                    </a:lnTo>
                    <a:lnTo>
                      <a:pt x="577" y="2294"/>
                    </a:lnTo>
                    <a:lnTo>
                      <a:pt x="642" y="2309"/>
                    </a:lnTo>
                    <a:lnTo>
                      <a:pt x="709" y="2312"/>
                    </a:lnTo>
                    <a:lnTo>
                      <a:pt x="773" y="2309"/>
                    </a:lnTo>
                    <a:lnTo>
                      <a:pt x="836" y="2294"/>
                    </a:lnTo>
                    <a:lnTo>
                      <a:pt x="894" y="2273"/>
                    </a:lnTo>
                    <a:lnTo>
                      <a:pt x="949" y="2243"/>
                    </a:lnTo>
                    <a:lnTo>
                      <a:pt x="998" y="2208"/>
                    </a:lnTo>
                    <a:lnTo>
                      <a:pt x="1042" y="2166"/>
                    </a:lnTo>
                    <a:lnTo>
                      <a:pt x="1081" y="2118"/>
                    </a:lnTo>
                    <a:lnTo>
                      <a:pt x="1112" y="2066"/>
                    </a:lnTo>
                    <a:lnTo>
                      <a:pt x="968" y="2021"/>
                    </a:lnTo>
                    <a:lnTo>
                      <a:pt x="938" y="2007"/>
                    </a:lnTo>
                    <a:lnTo>
                      <a:pt x="912" y="1986"/>
                    </a:lnTo>
                    <a:lnTo>
                      <a:pt x="892" y="1960"/>
                    </a:lnTo>
                    <a:lnTo>
                      <a:pt x="882" y="1928"/>
                    </a:lnTo>
                    <a:lnTo>
                      <a:pt x="878" y="1895"/>
                    </a:lnTo>
                    <a:lnTo>
                      <a:pt x="884" y="1861"/>
                    </a:lnTo>
                    <a:lnTo>
                      <a:pt x="898" y="1830"/>
                    </a:lnTo>
                    <a:lnTo>
                      <a:pt x="919" y="1805"/>
                    </a:lnTo>
                    <a:lnTo>
                      <a:pt x="945" y="1785"/>
                    </a:lnTo>
                    <a:lnTo>
                      <a:pt x="977" y="1775"/>
                    </a:lnTo>
                    <a:lnTo>
                      <a:pt x="1008" y="1771"/>
                    </a:lnTo>
                    <a:lnTo>
                      <a:pt x="1044" y="1777"/>
                    </a:lnTo>
                    <a:lnTo>
                      <a:pt x="1158" y="1812"/>
                    </a:lnTo>
                    <a:lnTo>
                      <a:pt x="1146" y="1745"/>
                    </a:lnTo>
                    <a:lnTo>
                      <a:pt x="1125" y="1682"/>
                    </a:lnTo>
                    <a:lnTo>
                      <a:pt x="1095" y="1623"/>
                    </a:lnTo>
                    <a:lnTo>
                      <a:pt x="1056" y="1571"/>
                    </a:lnTo>
                    <a:lnTo>
                      <a:pt x="1012" y="1525"/>
                    </a:lnTo>
                    <a:lnTo>
                      <a:pt x="961" y="1484"/>
                    </a:lnTo>
                    <a:lnTo>
                      <a:pt x="905" y="1451"/>
                    </a:lnTo>
                    <a:lnTo>
                      <a:pt x="843" y="1428"/>
                    </a:lnTo>
                    <a:lnTo>
                      <a:pt x="778" y="1412"/>
                    </a:lnTo>
                    <a:lnTo>
                      <a:pt x="709" y="1407"/>
                    </a:lnTo>
                    <a:close/>
                    <a:moveTo>
                      <a:pt x="2621" y="257"/>
                    </a:moveTo>
                    <a:lnTo>
                      <a:pt x="2563" y="260"/>
                    </a:lnTo>
                    <a:lnTo>
                      <a:pt x="2510" y="276"/>
                    </a:lnTo>
                    <a:lnTo>
                      <a:pt x="2460" y="299"/>
                    </a:lnTo>
                    <a:lnTo>
                      <a:pt x="2416" y="331"/>
                    </a:lnTo>
                    <a:lnTo>
                      <a:pt x="2378" y="368"/>
                    </a:lnTo>
                    <a:lnTo>
                      <a:pt x="2348" y="413"/>
                    </a:lnTo>
                    <a:lnTo>
                      <a:pt x="2323" y="463"/>
                    </a:lnTo>
                    <a:lnTo>
                      <a:pt x="2309" y="516"/>
                    </a:lnTo>
                    <a:lnTo>
                      <a:pt x="2304" y="572"/>
                    </a:lnTo>
                    <a:lnTo>
                      <a:pt x="2309" y="630"/>
                    </a:lnTo>
                    <a:lnTo>
                      <a:pt x="2325" y="685"/>
                    </a:lnTo>
                    <a:lnTo>
                      <a:pt x="2350" y="736"/>
                    </a:lnTo>
                    <a:lnTo>
                      <a:pt x="2383" y="780"/>
                    </a:lnTo>
                    <a:lnTo>
                      <a:pt x="2424" y="819"/>
                    </a:lnTo>
                    <a:lnTo>
                      <a:pt x="2469" y="850"/>
                    </a:lnTo>
                    <a:lnTo>
                      <a:pt x="2520" y="871"/>
                    </a:lnTo>
                    <a:lnTo>
                      <a:pt x="2512" y="813"/>
                    </a:lnTo>
                    <a:lnTo>
                      <a:pt x="2510" y="778"/>
                    </a:lnTo>
                    <a:lnTo>
                      <a:pt x="2519" y="746"/>
                    </a:lnTo>
                    <a:lnTo>
                      <a:pt x="2533" y="716"/>
                    </a:lnTo>
                    <a:lnTo>
                      <a:pt x="2556" y="693"/>
                    </a:lnTo>
                    <a:lnTo>
                      <a:pt x="2584" y="676"/>
                    </a:lnTo>
                    <a:lnTo>
                      <a:pt x="2617" y="665"/>
                    </a:lnTo>
                    <a:lnTo>
                      <a:pt x="2651" y="665"/>
                    </a:lnTo>
                    <a:lnTo>
                      <a:pt x="2684" y="672"/>
                    </a:lnTo>
                    <a:lnTo>
                      <a:pt x="2712" y="688"/>
                    </a:lnTo>
                    <a:lnTo>
                      <a:pt x="2735" y="711"/>
                    </a:lnTo>
                    <a:lnTo>
                      <a:pt x="2753" y="738"/>
                    </a:lnTo>
                    <a:lnTo>
                      <a:pt x="2763" y="771"/>
                    </a:lnTo>
                    <a:lnTo>
                      <a:pt x="2776" y="847"/>
                    </a:lnTo>
                    <a:lnTo>
                      <a:pt x="2821" y="815"/>
                    </a:lnTo>
                    <a:lnTo>
                      <a:pt x="2860" y="778"/>
                    </a:lnTo>
                    <a:lnTo>
                      <a:pt x="2892" y="734"/>
                    </a:lnTo>
                    <a:lnTo>
                      <a:pt x="2916" y="683"/>
                    </a:lnTo>
                    <a:lnTo>
                      <a:pt x="2930" y="630"/>
                    </a:lnTo>
                    <a:lnTo>
                      <a:pt x="2936" y="572"/>
                    </a:lnTo>
                    <a:lnTo>
                      <a:pt x="2930" y="516"/>
                    </a:lnTo>
                    <a:lnTo>
                      <a:pt x="2916" y="463"/>
                    </a:lnTo>
                    <a:lnTo>
                      <a:pt x="2893" y="413"/>
                    </a:lnTo>
                    <a:lnTo>
                      <a:pt x="2862" y="368"/>
                    </a:lnTo>
                    <a:lnTo>
                      <a:pt x="2823" y="331"/>
                    </a:lnTo>
                    <a:lnTo>
                      <a:pt x="2779" y="299"/>
                    </a:lnTo>
                    <a:lnTo>
                      <a:pt x="2730" y="276"/>
                    </a:lnTo>
                    <a:lnTo>
                      <a:pt x="2677" y="260"/>
                    </a:lnTo>
                    <a:lnTo>
                      <a:pt x="2621" y="257"/>
                    </a:lnTo>
                    <a:close/>
                    <a:moveTo>
                      <a:pt x="2621" y="0"/>
                    </a:moveTo>
                    <a:lnTo>
                      <a:pt x="2698" y="5"/>
                    </a:lnTo>
                    <a:lnTo>
                      <a:pt x="2772" y="21"/>
                    </a:lnTo>
                    <a:lnTo>
                      <a:pt x="2842" y="45"/>
                    </a:lnTo>
                    <a:lnTo>
                      <a:pt x="2909" y="79"/>
                    </a:lnTo>
                    <a:lnTo>
                      <a:pt x="2969" y="119"/>
                    </a:lnTo>
                    <a:lnTo>
                      <a:pt x="3024" y="167"/>
                    </a:lnTo>
                    <a:lnTo>
                      <a:pt x="3073" y="223"/>
                    </a:lnTo>
                    <a:lnTo>
                      <a:pt x="3113" y="283"/>
                    </a:lnTo>
                    <a:lnTo>
                      <a:pt x="3147" y="350"/>
                    </a:lnTo>
                    <a:lnTo>
                      <a:pt x="3172" y="420"/>
                    </a:lnTo>
                    <a:lnTo>
                      <a:pt x="3187" y="494"/>
                    </a:lnTo>
                    <a:lnTo>
                      <a:pt x="3193" y="572"/>
                    </a:lnTo>
                    <a:lnTo>
                      <a:pt x="3187" y="644"/>
                    </a:lnTo>
                    <a:lnTo>
                      <a:pt x="3173" y="715"/>
                    </a:lnTo>
                    <a:lnTo>
                      <a:pt x="3152" y="782"/>
                    </a:lnTo>
                    <a:lnTo>
                      <a:pt x="3124" y="843"/>
                    </a:lnTo>
                    <a:lnTo>
                      <a:pt x="3087" y="903"/>
                    </a:lnTo>
                    <a:lnTo>
                      <a:pt x="3045" y="956"/>
                    </a:lnTo>
                    <a:lnTo>
                      <a:pt x="2996" y="1003"/>
                    </a:lnTo>
                    <a:lnTo>
                      <a:pt x="2941" y="1046"/>
                    </a:lnTo>
                    <a:lnTo>
                      <a:pt x="2881" y="1081"/>
                    </a:lnTo>
                    <a:lnTo>
                      <a:pt x="2818" y="1109"/>
                    </a:lnTo>
                    <a:lnTo>
                      <a:pt x="2855" y="1336"/>
                    </a:lnTo>
                    <a:lnTo>
                      <a:pt x="2925" y="1329"/>
                    </a:lnTo>
                    <a:lnTo>
                      <a:pt x="2997" y="1328"/>
                    </a:lnTo>
                    <a:lnTo>
                      <a:pt x="3112" y="1333"/>
                    </a:lnTo>
                    <a:lnTo>
                      <a:pt x="3226" y="1349"/>
                    </a:lnTo>
                    <a:lnTo>
                      <a:pt x="3335" y="1375"/>
                    </a:lnTo>
                    <a:lnTo>
                      <a:pt x="3441" y="1410"/>
                    </a:lnTo>
                    <a:lnTo>
                      <a:pt x="3541" y="1454"/>
                    </a:lnTo>
                    <a:lnTo>
                      <a:pt x="3638" y="1507"/>
                    </a:lnTo>
                    <a:lnTo>
                      <a:pt x="3728" y="1569"/>
                    </a:lnTo>
                    <a:lnTo>
                      <a:pt x="3812" y="1638"/>
                    </a:lnTo>
                    <a:lnTo>
                      <a:pt x="3891" y="1713"/>
                    </a:lnTo>
                    <a:lnTo>
                      <a:pt x="3962" y="1794"/>
                    </a:lnTo>
                    <a:lnTo>
                      <a:pt x="4027" y="1884"/>
                    </a:lnTo>
                    <a:lnTo>
                      <a:pt x="4083" y="1977"/>
                    </a:lnTo>
                    <a:lnTo>
                      <a:pt x="4657" y="1796"/>
                    </a:lnTo>
                    <a:lnTo>
                      <a:pt x="4652" y="1726"/>
                    </a:lnTo>
                    <a:lnTo>
                      <a:pt x="4657" y="1648"/>
                    </a:lnTo>
                    <a:lnTo>
                      <a:pt x="4673" y="1574"/>
                    </a:lnTo>
                    <a:lnTo>
                      <a:pt x="4697" y="1504"/>
                    </a:lnTo>
                    <a:lnTo>
                      <a:pt x="4731" y="1437"/>
                    </a:lnTo>
                    <a:lnTo>
                      <a:pt x="4771" y="1377"/>
                    </a:lnTo>
                    <a:lnTo>
                      <a:pt x="4821" y="1322"/>
                    </a:lnTo>
                    <a:lnTo>
                      <a:pt x="4875" y="1273"/>
                    </a:lnTo>
                    <a:lnTo>
                      <a:pt x="4935" y="1232"/>
                    </a:lnTo>
                    <a:lnTo>
                      <a:pt x="5002" y="1199"/>
                    </a:lnTo>
                    <a:lnTo>
                      <a:pt x="5072" y="1174"/>
                    </a:lnTo>
                    <a:lnTo>
                      <a:pt x="5146" y="1158"/>
                    </a:lnTo>
                    <a:lnTo>
                      <a:pt x="5224" y="1153"/>
                    </a:lnTo>
                    <a:lnTo>
                      <a:pt x="5301" y="1158"/>
                    </a:lnTo>
                    <a:lnTo>
                      <a:pt x="5377" y="1174"/>
                    </a:lnTo>
                    <a:lnTo>
                      <a:pt x="5447" y="1199"/>
                    </a:lnTo>
                    <a:lnTo>
                      <a:pt x="5512" y="1232"/>
                    </a:lnTo>
                    <a:lnTo>
                      <a:pt x="5574" y="1273"/>
                    </a:lnTo>
                    <a:lnTo>
                      <a:pt x="5628" y="1322"/>
                    </a:lnTo>
                    <a:lnTo>
                      <a:pt x="5678" y="1377"/>
                    </a:lnTo>
                    <a:lnTo>
                      <a:pt x="5718" y="1437"/>
                    </a:lnTo>
                    <a:lnTo>
                      <a:pt x="5752" y="1504"/>
                    </a:lnTo>
                    <a:lnTo>
                      <a:pt x="5776" y="1574"/>
                    </a:lnTo>
                    <a:lnTo>
                      <a:pt x="5790" y="1648"/>
                    </a:lnTo>
                    <a:lnTo>
                      <a:pt x="5796" y="1726"/>
                    </a:lnTo>
                    <a:lnTo>
                      <a:pt x="5790" y="1803"/>
                    </a:lnTo>
                    <a:lnTo>
                      <a:pt x="5776" y="1879"/>
                    </a:lnTo>
                    <a:lnTo>
                      <a:pt x="5752" y="1949"/>
                    </a:lnTo>
                    <a:lnTo>
                      <a:pt x="5718" y="2014"/>
                    </a:lnTo>
                    <a:lnTo>
                      <a:pt x="5678" y="2076"/>
                    </a:lnTo>
                    <a:lnTo>
                      <a:pt x="5628" y="2131"/>
                    </a:lnTo>
                    <a:lnTo>
                      <a:pt x="5574" y="2180"/>
                    </a:lnTo>
                    <a:lnTo>
                      <a:pt x="5512" y="2221"/>
                    </a:lnTo>
                    <a:lnTo>
                      <a:pt x="5447" y="2254"/>
                    </a:lnTo>
                    <a:lnTo>
                      <a:pt x="5377" y="2279"/>
                    </a:lnTo>
                    <a:lnTo>
                      <a:pt x="5301" y="2293"/>
                    </a:lnTo>
                    <a:lnTo>
                      <a:pt x="5224" y="2298"/>
                    </a:lnTo>
                    <a:lnTo>
                      <a:pt x="5150" y="2294"/>
                    </a:lnTo>
                    <a:lnTo>
                      <a:pt x="5079" y="2280"/>
                    </a:lnTo>
                    <a:lnTo>
                      <a:pt x="5011" y="2257"/>
                    </a:lnTo>
                    <a:lnTo>
                      <a:pt x="4947" y="2228"/>
                    </a:lnTo>
                    <a:lnTo>
                      <a:pt x="4888" y="2189"/>
                    </a:lnTo>
                    <a:lnTo>
                      <a:pt x="4835" y="2145"/>
                    </a:lnTo>
                    <a:lnTo>
                      <a:pt x="4785" y="2094"/>
                    </a:lnTo>
                    <a:lnTo>
                      <a:pt x="4745" y="2037"/>
                    </a:lnTo>
                    <a:lnTo>
                      <a:pt x="4180" y="2215"/>
                    </a:lnTo>
                    <a:lnTo>
                      <a:pt x="4203" y="2300"/>
                    </a:lnTo>
                    <a:lnTo>
                      <a:pt x="4217" y="2384"/>
                    </a:lnTo>
                    <a:lnTo>
                      <a:pt x="4228" y="2472"/>
                    </a:lnTo>
                    <a:lnTo>
                      <a:pt x="4231" y="2562"/>
                    </a:lnTo>
                    <a:lnTo>
                      <a:pt x="4226" y="2675"/>
                    </a:lnTo>
                    <a:lnTo>
                      <a:pt x="4210" y="2786"/>
                    </a:lnTo>
                    <a:lnTo>
                      <a:pt x="4185" y="2893"/>
                    </a:lnTo>
                    <a:lnTo>
                      <a:pt x="4152" y="2995"/>
                    </a:lnTo>
                    <a:lnTo>
                      <a:pt x="4110" y="3096"/>
                    </a:lnTo>
                    <a:lnTo>
                      <a:pt x="4060" y="3189"/>
                    </a:lnTo>
                    <a:lnTo>
                      <a:pt x="4002" y="3279"/>
                    </a:lnTo>
                    <a:lnTo>
                      <a:pt x="3935" y="3362"/>
                    </a:lnTo>
                    <a:lnTo>
                      <a:pt x="4122" y="3556"/>
                    </a:lnTo>
                    <a:lnTo>
                      <a:pt x="4191" y="3517"/>
                    </a:lnTo>
                    <a:lnTo>
                      <a:pt x="4263" y="3485"/>
                    </a:lnTo>
                    <a:lnTo>
                      <a:pt x="4340" y="3462"/>
                    </a:lnTo>
                    <a:lnTo>
                      <a:pt x="4419" y="3448"/>
                    </a:lnTo>
                    <a:lnTo>
                      <a:pt x="4502" y="3443"/>
                    </a:lnTo>
                    <a:lnTo>
                      <a:pt x="4592" y="3450"/>
                    </a:lnTo>
                    <a:lnTo>
                      <a:pt x="4676" y="3466"/>
                    </a:lnTo>
                    <a:lnTo>
                      <a:pt x="4757" y="3492"/>
                    </a:lnTo>
                    <a:lnTo>
                      <a:pt x="4835" y="3527"/>
                    </a:lnTo>
                    <a:lnTo>
                      <a:pt x="4907" y="3571"/>
                    </a:lnTo>
                    <a:lnTo>
                      <a:pt x="4972" y="3622"/>
                    </a:lnTo>
                    <a:lnTo>
                      <a:pt x="5032" y="3682"/>
                    </a:lnTo>
                    <a:lnTo>
                      <a:pt x="5083" y="3748"/>
                    </a:lnTo>
                    <a:lnTo>
                      <a:pt x="5127" y="3820"/>
                    </a:lnTo>
                    <a:lnTo>
                      <a:pt x="5164" y="3897"/>
                    </a:lnTo>
                    <a:lnTo>
                      <a:pt x="5188" y="3978"/>
                    </a:lnTo>
                    <a:lnTo>
                      <a:pt x="5206" y="4065"/>
                    </a:lnTo>
                    <a:lnTo>
                      <a:pt x="5211" y="4153"/>
                    </a:lnTo>
                    <a:lnTo>
                      <a:pt x="5206" y="4241"/>
                    </a:lnTo>
                    <a:lnTo>
                      <a:pt x="5188" y="4327"/>
                    </a:lnTo>
                    <a:lnTo>
                      <a:pt x="5164" y="4408"/>
                    </a:lnTo>
                    <a:lnTo>
                      <a:pt x="5127" y="4486"/>
                    </a:lnTo>
                    <a:lnTo>
                      <a:pt x="5083" y="4558"/>
                    </a:lnTo>
                    <a:lnTo>
                      <a:pt x="5032" y="4623"/>
                    </a:lnTo>
                    <a:lnTo>
                      <a:pt x="4972" y="4683"/>
                    </a:lnTo>
                    <a:lnTo>
                      <a:pt x="4907" y="4734"/>
                    </a:lnTo>
                    <a:lnTo>
                      <a:pt x="4835" y="4778"/>
                    </a:lnTo>
                    <a:lnTo>
                      <a:pt x="4757" y="4815"/>
                    </a:lnTo>
                    <a:lnTo>
                      <a:pt x="4676" y="4840"/>
                    </a:lnTo>
                    <a:lnTo>
                      <a:pt x="4592" y="4857"/>
                    </a:lnTo>
                    <a:lnTo>
                      <a:pt x="4502" y="4862"/>
                    </a:lnTo>
                    <a:lnTo>
                      <a:pt x="4414" y="4857"/>
                    </a:lnTo>
                    <a:lnTo>
                      <a:pt x="4328" y="4840"/>
                    </a:lnTo>
                    <a:lnTo>
                      <a:pt x="4247" y="4815"/>
                    </a:lnTo>
                    <a:lnTo>
                      <a:pt x="4169" y="4778"/>
                    </a:lnTo>
                    <a:lnTo>
                      <a:pt x="4097" y="4734"/>
                    </a:lnTo>
                    <a:lnTo>
                      <a:pt x="4032" y="4683"/>
                    </a:lnTo>
                    <a:lnTo>
                      <a:pt x="3972" y="4623"/>
                    </a:lnTo>
                    <a:lnTo>
                      <a:pt x="3921" y="4558"/>
                    </a:lnTo>
                    <a:lnTo>
                      <a:pt x="3877" y="4486"/>
                    </a:lnTo>
                    <a:lnTo>
                      <a:pt x="3842" y="4408"/>
                    </a:lnTo>
                    <a:lnTo>
                      <a:pt x="3816" y="4327"/>
                    </a:lnTo>
                    <a:lnTo>
                      <a:pt x="3800" y="4241"/>
                    </a:lnTo>
                    <a:lnTo>
                      <a:pt x="3793" y="4153"/>
                    </a:lnTo>
                    <a:lnTo>
                      <a:pt x="3798" y="4075"/>
                    </a:lnTo>
                    <a:lnTo>
                      <a:pt x="3810" y="3999"/>
                    </a:lnTo>
                    <a:lnTo>
                      <a:pt x="3832" y="3925"/>
                    </a:lnTo>
                    <a:lnTo>
                      <a:pt x="3858" y="3857"/>
                    </a:lnTo>
                    <a:lnTo>
                      <a:pt x="3893" y="3790"/>
                    </a:lnTo>
                    <a:lnTo>
                      <a:pt x="3934" y="3730"/>
                    </a:lnTo>
                    <a:lnTo>
                      <a:pt x="3751" y="3540"/>
                    </a:lnTo>
                    <a:lnTo>
                      <a:pt x="3670" y="3598"/>
                    </a:lnTo>
                    <a:lnTo>
                      <a:pt x="3585" y="3647"/>
                    </a:lnTo>
                    <a:lnTo>
                      <a:pt x="3495" y="3693"/>
                    </a:lnTo>
                    <a:lnTo>
                      <a:pt x="3402" y="3730"/>
                    </a:lnTo>
                    <a:lnTo>
                      <a:pt x="3305" y="3758"/>
                    </a:lnTo>
                    <a:lnTo>
                      <a:pt x="3205" y="3779"/>
                    </a:lnTo>
                    <a:lnTo>
                      <a:pt x="3101" y="3793"/>
                    </a:lnTo>
                    <a:lnTo>
                      <a:pt x="2997" y="3797"/>
                    </a:lnTo>
                    <a:lnTo>
                      <a:pt x="2879" y="3792"/>
                    </a:lnTo>
                    <a:lnTo>
                      <a:pt x="2765" y="3776"/>
                    </a:lnTo>
                    <a:lnTo>
                      <a:pt x="2656" y="3749"/>
                    </a:lnTo>
                    <a:lnTo>
                      <a:pt x="2548" y="3714"/>
                    </a:lnTo>
                    <a:lnTo>
                      <a:pt x="2448" y="3668"/>
                    </a:lnTo>
                    <a:lnTo>
                      <a:pt x="2351" y="3615"/>
                    </a:lnTo>
                    <a:lnTo>
                      <a:pt x="2260" y="3552"/>
                    </a:lnTo>
                    <a:lnTo>
                      <a:pt x="1714" y="4258"/>
                    </a:lnTo>
                    <a:lnTo>
                      <a:pt x="1767" y="4323"/>
                    </a:lnTo>
                    <a:lnTo>
                      <a:pt x="1813" y="4396"/>
                    </a:lnTo>
                    <a:lnTo>
                      <a:pt x="1848" y="4473"/>
                    </a:lnTo>
                    <a:lnTo>
                      <a:pt x="1874" y="4556"/>
                    </a:lnTo>
                    <a:lnTo>
                      <a:pt x="1890" y="4642"/>
                    </a:lnTo>
                    <a:lnTo>
                      <a:pt x="1896" y="4730"/>
                    </a:lnTo>
                    <a:lnTo>
                      <a:pt x="1890" y="4820"/>
                    </a:lnTo>
                    <a:lnTo>
                      <a:pt x="1874" y="4905"/>
                    </a:lnTo>
                    <a:lnTo>
                      <a:pt x="1848" y="4987"/>
                    </a:lnTo>
                    <a:lnTo>
                      <a:pt x="1813" y="5063"/>
                    </a:lnTo>
                    <a:lnTo>
                      <a:pt x="1769" y="5135"/>
                    </a:lnTo>
                    <a:lnTo>
                      <a:pt x="1718" y="5202"/>
                    </a:lnTo>
                    <a:lnTo>
                      <a:pt x="1658" y="5260"/>
                    </a:lnTo>
                    <a:lnTo>
                      <a:pt x="1593" y="5313"/>
                    </a:lnTo>
                    <a:lnTo>
                      <a:pt x="1521" y="5357"/>
                    </a:lnTo>
                    <a:lnTo>
                      <a:pt x="1443" y="5393"/>
                    </a:lnTo>
                    <a:lnTo>
                      <a:pt x="1362" y="5419"/>
                    </a:lnTo>
                    <a:lnTo>
                      <a:pt x="1276" y="5435"/>
                    </a:lnTo>
                    <a:lnTo>
                      <a:pt x="1188" y="5440"/>
                    </a:lnTo>
                    <a:lnTo>
                      <a:pt x="1098" y="5435"/>
                    </a:lnTo>
                    <a:lnTo>
                      <a:pt x="1014" y="5419"/>
                    </a:lnTo>
                    <a:lnTo>
                      <a:pt x="931" y="5393"/>
                    </a:lnTo>
                    <a:lnTo>
                      <a:pt x="855" y="5357"/>
                    </a:lnTo>
                    <a:lnTo>
                      <a:pt x="783" y="5313"/>
                    </a:lnTo>
                    <a:lnTo>
                      <a:pt x="718" y="5260"/>
                    </a:lnTo>
                    <a:lnTo>
                      <a:pt x="658" y="5202"/>
                    </a:lnTo>
                    <a:lnTo>
                      <a:pt x="605" y="5135"/>
                    </a:lnTo>
                    <a:lnTo>
                      <a:pt x="561" y="5063"/>
                    </a:lnTo>
                    <a:lnTo>
                      <a:pt x="526" y="4987"/>
                    </a:lnTo>
                    <a:lnTo>
                      <a:pt x="500" y="4905"/>
                    </a:lnTo>
                    <a:lnTo>
                      <a:pt x="484" y="4820"/>
                    </a:lnTo>
                    <a:lnTo>
                      <a:pt x="479" y="4730"/>
                    </a:lnTo>
                    <a:lnTo>
                      <a:pt x="484" y="4642"/>
                    </a:lnTo>
                    <a:lnTo>
                      <a:pt x="500" y="4556"/>
                    </a:lnTo>
                    <a:lnTo>
                      <a:pt x="526" y="4475"/>
                    </a:lnTo>
                    <a:lnTo>
                      <a:pt x="561" y="4397"/>
                    </a:lnTo>
                    <a:lnTo>
                      <a:pt x="605" y="4325"/>
                    </a:lnTo>
                    <a:lnTo>
                      <a:pt x="658" y="4260"/>
                    </a:lnTo>
                    <a:lnTo>
                      <a:pt x="718" y="4200"/>
                    </a:lnTo>
                    <a:lnTo>
                      <a:pt x="783" y="4149"/>
                    </a:lnTo>
                    <a:lnTo>
                      <a:pt x="855" y="4105"/>
                    </a:lnTo>
                    <a:lnTo>
                      <a:pt x="931" y="4070"/>
                    </a:lnTo>
                    <a:lnTo>
                      <a:pt x="1014" y="4043"/>
                    </a:lnTo>
                    <a:lnTo>
                      <a:pt x="1098" y="4028"/>
                    </a:lnTo>
                    <a:lnTo>
                      <a:pt x="1188" y="4022"/>
                    </a:lnTo>
                    <a:lnTo>
                      <a:pt x="1274" y="4028"/>
                    </a:lnTo>
                    <a:lnTo>
                      <a:pt x="1357" y="4042"/>
                    </a:lnTo>
                    <a:lnTo>
                      <a:pt x="1438" y="4068"/>
                    </a:lnTo>
                    <a:lnTo>
                      <a:pt x="1512" y="4102"/>
                    </a:lnTo>
                    <a:lnTo>
                      <a:pt x="2072" y="3378"/>
                    </a:lnTo>
                    <a:lnTo>
                      <a:pt x="2003" y="3293"/>
                    </a:lnTo>
                    <a:lnTo>
                      <a:pt x="1941" y="3203"/>
                    </a:lnTo>
                    <a:lnTo>
                      <a:pt x="1888" y="3106"/>
                    </a:lnTo>
                    <a:lnTo>
                      <a:pt x="1844" y="3006"/>
                    </a:lnTo>
                    <a:lnTo>
                      <a:pt x="1809" y="2900"/>
                    </a:lnTo>
                    <a:lnTo>
                      <a:pt x="1785" y="2791"/>
                    </a:lnTo>
                    <a:lnTo>
                      <a:pt x="1769" y="2678"/>
                    </a:lnTo>
                    <a:lnTo>
                      <a:pt x="1762" y="2562"/>
                    </a:lnTo>
                    <a:lnTo>
                      <a:pt x="1767" y="2464"/>
                    </a:lnTo>
                    <a:lnTo>
                      <a:pt x="1778" y="2367"/>
                    </a:lnTo>
                    <a:lnTo>
                      <a:pt x="1797" y="2273"/>
                    </a:lnTo>
                    <a:lnTo>
                      <a:pt x="1359" y="2139"/>
                    </a:lnTo>
                    <a:lnTo>
                      <a:pt x="1324" y="2213"/>
                    </a:lnTo>
                    <a:lnTo>
                      <a:pt x="1278" y="2282"/>
                    </a:lnTo>
                    <a:lnTo>
                      <a:pt x="1227" y="2344"/>
                    </a:lnTo>
                    <a:lnTo>
                      <a:pt x="1167" y="2400"/>
                    </a:lnTo>
                    <a:lnTo>
                      <a:pt x="1102" y="2449"/>
                    </a:lnTo>
                    <a:lnTo>
                      <a:pt x="1033" y="2490"/>
                    </a:lnTo>
                    <a:lnTo>
                      <a:pt x="957" y="2523"/>
                    </a:lnTo>
                    <a:lnTo>
                      <a:pt x="878" y="2548"/>
                    </a:lnTo>
                    <a:lnTo>
                      <a:pt x="796" y="2564"/>
                    </a:lnTo>
                    <a:lnTo>
                      <a:pt x="709" y="2569"/>
                    </a:lnTo>
                    <a:lnTo>
                      <a:pt x="620" y="2564"/>
                    </a:lnTo>
                    <a:lnTo>
                      <a:pt x="535" y="2548"/>
                    </a:lnTo>
                    <a:lnTo>
                      <a:pt x="452" y="2522"/>
                    </a:lnTo>
                    <a:lnTo>
                      <a:pt x="377" y="2486"/>
                    </a:lnTo>
                    <a:lnTo>
                      <a:pt x="304" y="2442"/>
                    </a:lnTo>
                    <a:lnTo>
                      <a:pt x="238" y="2390"/>
                    </a:lnTo>
                    <a:lnTo>
                      <a:pt x="180" y="2331"/>
                    </a:lnTo>
                    <a:lnTo>
                      <a:pt x="127" y="2265"/>
                    </a:lnTo>
                    <a:lnTo>
                      <a:pt x="83" y="2192"/>
                    </a:lnTo>
                    <a:lnTo>
                      <a:pt x="48" y="2117"/>
                    </a:lnTo>
                    <a:lnTo>
                      <a:pt x="21" y="2034"/>
                    </a:lnTo>
                    <a:lnTo>
                      <a:pt x="5" y="1949"/>
                    </a:lnTo>
                    <a:lnTo>
                      <a:pt x="0" y="1859"/>
                    </a:lnTo>
                    <a:lnTo>
                      <a:pt x="0" y="1859"/>
                    </a:lnTo>
                    <a:lnTo>
                      <a:pt x="5" y="1771"/>
                    </a:lnTo>
                    <a:lnTo>
                      <a:pt x="21" y="1685"/>
                    </a:lnTo>
                    <a:lnTo>
                      <a:pt x="48" y="1604"/>
                    </a:lnTo>
                    <a:lnTo>
                      <a:pt x="83" y="1527"/>
                    </a:lnTo>
                    <a:lnTo>
                      <a:pt x="127" y="1454"/>
                    </a:lnTo>
                    <a:lnTo>
                      <a:pt x="180" y="1389"/>
                    </a:lnTo>
                    <a:lnTo>
                      <a:pt x="238" y="1329"/>
                    </a:lnTo>
                    <a:lnTo>
                      <a:pt x="304" y="1278"/>
                    </a:lnTo>
                    <a:lnTo>
                      <a:pt x="377" y="1234"/>
                    </a:lnTo>
                    <a:lnTo>
                      <a:pt x="452" y="1199"/>
                    </a:lnTo>
                    <a:lnTo>
                      <a:pt x="535" y="1173"/>
                    </a:lnTo>
                    <a:lnTo>
                      <a:pt x="620" y="1157"/>
                    </a:lnTo>
                    <a:lnTo>
                      <a:pt x="709" y="1151"/>
                    </a:lnTo>
                    <a:lnTo>
                      <a:pt x="797" y="1157"/>
                    </a:lnTo>
                    <a:lnTo>
                      <a:pt x="884" y="1173"/>
                    </a:lnTo>
                    <a:lnTo>
                      <a:pt x="964" y="1199"/>
                    </a:lnTo>
                    <a:lnTo>
                      <a:pt x="1042" y="1234"/>
                    </a:lnTo>
                    <a:lnTo>
                      <a:pt x="1114" y="1278"/>
                    </a:lnTo>
                    <a:lnTo>
                      <a:pt x="1179" y="1329"/>
                    </a:lnTo>
                    <a:lnTo>
                      <a:pt x="1239" y="1389"/>
                    </a:lnTo>
                    <a:lnTo>
                      <a:pt x="1290" y="1454"/>
                    </a:lnTo>
                    <a:lnTo>
                      <a:pt x="1334" y="1527"/>
                    </a:lnTo>
                    <a:lnTo>
                      <a:pt x="1369" y="1604"/>
                    </a:lnTo>
                    <a:lnTo>
                      <a:pt x="1396" y="1685"/>
                    </a:lnTo>
                    <a:lnTo>
                      <a:pt x="1412" y="1771"/>
                    </a:lnTo>
                    <a:lnTo>
                      <a:pt x="1417" y="1859"/>
                    </a:lnTo>
                    <a:lnTo>
                      <a:pt x="1417" y="1889"/>
                    </a:lnTo>
                    <a:lnTo>
                      <a:pt x="1883" y="2030"/>
                    </a:lnTo>
                    <a:lnTo>
                      <a:pt x="1934" y="1933"/>
                    </a:lnTo>
                    <a:lnTo>
                      <a:pt x="1996" y="1842"/>
                    </a:lnTo>
                    <a:lnTo>
                      <a:pt x="2063" y="1756"/>
                    </a:lnTo>
                    <a:lnTo>
                      <a:pt x="2138" y="1676"/>
                    </a:lnTo>
                    <a:lnTo>
                      <a:pt x="2221" y="1604"/>
                    </a:lnTo>
                    <a:lnTo>
                      <a:pt x="2309" y="1539"/>
                    </a:lnTo>
                    <a:lnTo>
                      <a:pt x="2402" y="1481"/>
                    </a:lnTo>
                    <a:lnTo>
                      <a:pt x="2501" y="1431"/>
                    </a:lnTo>
                    <a:lnTo>
                      <a:pt x="2605" y="1391"/>
                    </a:lnTo>
                    <a:lnTo>
                      <a:pt x="2564" y="1143"/>
                    </a:lnTo>
                    <a:lnTo>
                      <a:pt x="2487" y="1129"/>
                    </a:lnTo>
                    <a:lnTo>
                      <a:pt x="2413" y="1106"/>
                    </a:lnTo>
                    <a:lnTo>
                      <a:pt x="2344" y="1074"/>
                    </a:lnTo>
                    <a:lnTo>
                      <a:pt x="2281" y="1033"/>
                    </a:lnTo>
                    <a:lnTo>
                      <a:pt x="2225" y="984"/>
                    </a:lnTo>
                    <a:lnTo>
                      <a:pt x="2174" y="929"/>
                    </a:lnTo>
                    <a:lnTo>
                      <a:pt x="2130" y="868"/>
                    </a:lnTo>
                    <a:lnTo>
                      <a:pt x="2096" y="799"/>
                    </a:lnTo>
                    <a:lnTo>
                      <a:pt x="2070" y="729"/>
                    </a:lnTo>
                    <a:lnTo>
                      <a:pt x="2054" y="651"/>
                    </a:lnTo>
                    <a:lnTo>
                      <a:pt x="2049" y="572"/>
                    </a:lnTo>
                    <a:lnTo>
                      <a:pt x="2054" y="494"/>
                    </a:lnTo>
                    <a:lnTo>
                      <a:pt x="2068" y="420"/>
                    </a:lnTo>
                    <a:lnTo>
                      <a:pt x="2093" y="350"/>
                    </a:lnTo>
                    <a:lnTo>
                      <a:pt x="2126" y="283"/>
                    </a:lnTo>
                    <a:lnTo>
                      <a:pt x="2167" y="223"/>
                    </a:lnTo>
                    <a:lnTo>
                      <a:pt x="2216" y="167"/>
                    </a:lnTo>
                    <a:lnTo>
                      <a:pt x="2270" y="119"/>
                    </a:lnTo>
                    <a:lnTo>
                      <a:pt x="2332" y="79"/>
                    </a:lnTo>
                    <a:lnTo>
                      <a:pt x="2397" y="45"/>
                    </a:lnTo>
                    <a:lnTo>
                      <a:pt x="2468" y="21"/>
                    </a:lnTo>
                    <a:lnTo>
                      <a:pt x="2543" y="5"/>
                    </a:lnTo>
                    <a:lnTo>
                      <a:pt x="2621" y="0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57565A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53" name="Group 52"/>
          <p:cNvGrpSpPr/>
          <p:nvPr/>
        </p:nvGrpSpPr>
        <p:grpSpPr>
          <a:xfrm>
            <a:off x="7029213" y="2605871"/>
            <a:ext cx="4641171" cy="643205"/>
            <a:chOff x="6736136" y="3076973"/>
            <a:chExt cx="4641171" cy="643205"/>
          </a:xfrm>
        </p:grpSpPr>
        <p:sp>
          <p:nvSpPr>
            <p:cNvPr id="54" name="Rectangle 53"/>
            <p:cNvSpPr/>
            <p:nvPr/>
          </p:nvSpPr>
          <p:spPr>
            <a:xfrm>
              <a:off x="7628672" y="3076973"/>
              <a:ext cx="374863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400" kern="0" dirty="0">
                  <a:latin typeface="+mj-lt"/>
                  <a:cs typeface="Arial" pitchFamily="34" charset="0"/>
                </a:rPr>
                <a:t>1.77 lakhs New formal employment added to </a:t>
              </a:r>
            </a:p>
            <a:p>
              <a:pPr lvl="0"/>
              <a:r>
                <a:rPr lang="en-US" sz="1400" kern="0" dirty="0">
                  <a:latin typeface="+mj-lt"/>
                  <a:cs typeface="Arial" pitchFamily="34" charset="0"/>
                </a:rPr>
                <a:t>the workforce (2022-23)</a:t>
              </a:r>
              <a:endParaRPr kumimoji="0" lang="en-US" sz="1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6736136" y="3080098"/>
              <a:ext cx="640080" cy="640080"/>
              <a:chOff x="6802164" y="3142913"/>
              <a:chExt cx="640080" cy="640080"/>
            </a:xfrm>
          </p:grpSpPr>
          <p:sp>
            <p:nvSpPr>
              <p:cNvPr id="56" name="Oval 55"/>
              <p:cNvSpPr/>
              <p:nvPr/>
            </p:nvSpPr>
            <p:spPr>
              <a:xfrm>
                <a:off x="6802164" y="3142913"/>
                <a:ext cx="640080" cy="6400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57" name="Group 15"/>
              <p:cNvGrpSpPr>
                <a:grpSpLocks noChangeAspect="1"/>
              </p:cNvGrpSpPr>
              <p:nvPr/>
            </p:nvGrpSpPr>
            <p:grpSpPr bwMode="auto">
              <a:xfrm>
                <a:off x="6961098" y="3301967"/>
                <a:ext cx="322212" cy="321972"/>
                <a:chOff x="2499" y="819"/>
                <a:chExt cx="2679" cy="2677"/>
              </a:xfrm>
              <a:solidFill>
                <a:sysClr val="window" lastClr="FFFFFF"/>
              </a:solidFill>
            </p:grpSpPr>
            <p:sp>
              <p:nvSpPr>
                <p:cNvPr id="58" name="Freeform 17"/>
                <p:cNvSpPr>
                  <a:spLocks noEditPoints="1"/>
                </p:cNvSpPr>
                <p:nvPr/>
              </p:nvSpPr>
              <p:spPr bwMode="auto">
                <a:xfrm>
                  <a:off x="2499" y="819"/>
                  <a:ext cx="2679" cy="2677"/>
                </a:xfrm>
                <a:custGeom>
                  <a:avLst/>
                  <a:gdLst>
                    <a:gd name="T0" fmla="*/ 3381 w 5357"/>
                    <a:gd name="T1" fmla="*/ 4703 h 5353"/>
                    <a:gd name="T2" fmla="*/ 1079 w 5357"/>
                    <a:gd name="T3" fmla="*/ 3085 h 5353"/>
                    <a:gd name="T4" fmla="*/ 3851 w 5357"/>
                    <a:gd name="T5" fmla="*/ 1687 h 5353"/>
                    <a:gd name="T6" fmla="*/ 3986 w 5357"/>
                    <a:gd name="T7" fmla="*/ 1972 h 5353"/>
                    <a:gd name="T8" fmla="*/ 4008 w 5357"/>
                    <a:gd name="T9" fmla="*/ 2284 h 5353"/>
                    <a:gd name="T10" fmla="*/ 3913 w 5357"/>
                    <a:gd name="T11" fmla="*/ 2582 h 5353"/>
                    <a:gd name="T12" fmla="*/ 2793 w 5357"/>
                    <a:gd name="T13" fmla="*/ 3751 h 5353"/>
                    <a:gd name="T14" fmla="*/ 4705 w 5357"/>
                    <a:gd name="T15" fmla="*/ 3355 h 5353"/>
                    <a:gd name="T16" fmla="*/ 4956 w 5357"/>
                    <a:gd name="T17" fmla="*/ 2922 h 5353"/>
                    <a:gd name="T18" fmla="*/ 5085 w 5357"/>
                    <a:gd name="T19" fmla="*/ 2438 h 5353"/>
                    <a:gd name="T20" fmla="*/ 5085 w 5357"/>
                    <a:gd name="T21" fmla="*/ 1930 h 5353"/>
                    <a:gd name="T22" fmla="*/ 4956 w 5357"/>
                    <a:gd name="T23" fmla="*/ 1445 h 5353"/>
                    <a:gd name="T24" fmla="*/ 4705 w 5357"/>
                    <a:gd name="T25" fmla="*/ 1011 h 5353"/>
                    <a:gd name="T26" fmla="*/ 2917 w 5357"/>
                    <a:gd name="T27" fmla="*/ 272 h 5353"/>
                    <a:gd name="T28" fmla="*/ 2433 w 5357"/>
                    <a:gd name="T29" fmla="*/ 400 h 5353"/>
                    <a:gd name="T30" fmla="*/ 1999 w 5357"/>
                    <a:gd name="T31" fmla="*/ 651 h 5353"/>
                    <a:gd name="T32" fmla="*/ 1603 w 5357"/>
                    <a:gd name="T33" fmla="*/ 2562 h 5353"/>
                    <a:gd name="T34" fmla="*/ 2773 w 5357"/>
                    <a:gd name="T35" fmla="*/ 1443 h 5353"/>
                    <a:gd name="T36" fmla="*/ 3072 w 5357"/>
                    <a:gd name="T37" fmla="*/ 1348 h 5353"/>
                    <a:gd name="T38" fmla="*/ 3383 w 5357"/>
                    <a:gd name="T39" fmla="*/ 1370 h 5353"/>
                    <a:gd name="T40" fmla="*/ 3668 w 5357"/>
                    <a:gd name="T41" fmla="*/ 1505 h 5353"/>
                    <a:gd name="T42" fmla="*/ 4135 w 5357"/>
                    <a:gd name="T43" fmla="*/ 511 h 5353"/>
                    <a:gd name="T44" fmla="*/ 3673 w 5357"/>
                    <a:gd name="T45" fmla="*/ 320 h 5353"/>
                    <a:gd name="T46" fmla="*/ 3171 w 5357"/>
                    <a:gd name="T47" fmla="*/ 255 h 5353"/>
                    <a:gd name="T48" fmla="*/ 3429 w 5357"/>
                    <a:gd name="T49" fmla="*/ 16 h 5353"/>
                    <a:gd name="T50" fmla="*/ 3934 w 5357"/>
                    <a:gd name="T51" fmla="*/ 136 h 5353"/>
                    <a:gd name="T52" fmla="*/ 4402 w 5357"/>
                    <a:gd name="T53" fmla="*/ 377 h 5353"/>
                    <a:gd name="T54" fmla="*/ 4813 w 5357"/>
                    <a:gd name="T55" fmla="*/ 739 h 5353"/>
                    <a:gd name="T56" fmla="*/ 5115 w 5357"/>
                    <a:gd name="T57" fmla="*/ 1182 h 5353"/>
                    <a:gd name="T58" fmla="*/ 5297 w 5357"/>
                    <a:gd name="T59" fmla="*/ 1671 h 5353"/>
                    <a:gd name="T60" fmla="*/ 5357 w 5357"/>
                    <a:gd name="T61" fmla="*/ 2184 h 5353"/>
                    <a:gd name="T62" fmla="*/ 5297 w 5357"/>
                    <a:gd name="T63" fmla="*/ 2696 h 5353"/>
                    <a:gd name="T64" fmla="*/ 5115 w 5357"/>
                    <a:gd name="T65" fmla="*/ 3186 h 5353"/>
                    <a:gd name="T66" fmla="*/ 4813 w 5357"/>
                    <a:gd name="T67" fmla="*/ 3628 h 5353"/>
                    <a:gd name="T68" fmla="*/ 3072 w 5357"/>
                    <a:gd name="T69" fmla="*/ 5348 h 5353"/>
                    <a:gd name="T70" fmla="*/ 2949 w 5357"/>
                    <a:gd name="T71" fmla="*/ 5315 h 5353"/>
                    <a:gd name="T72" fmla="*/ 1961 w 5357"/>
                    <a:gd name="T73" fmla="*/ 4289 h 5353"/>
                    <a:gd name="T74" fmla="*/ 1997 w 5357"/>
                    <a:gd name="T75" fmla="*/ 4185 h 5353"/>
                    <a:gd name="T76" fmla="*/ 3701 w 5357"/>
                    <a:gd name="T77" fmla="*/ 2433 h 5353"/>
                    <a:gd name="T78" fmla="*/ 3756 w 5357"/>
                    <a:gd name="T79" fmla="*/ 2184 h 5353"/>
                    <a:gd name="T80" fmla="*/ 3701 w 5357"/>
                    <a:gd name="T81" fmla="*/ 1933 h 5353"/>
                    <a:gd name="T82" fmla="*/ 3535 w 5357"/>
                    <a:gd name="T83" fmla="*/ 1725 h 5353"/>
                    <a:gd name="T84" fmla="*/ 3300 w 5357"/>
                    <a:gd name="T85" fmla="*/ 1614 h 5353"/>
                    <a:gd name="T86" fmla="*/ 3044 w 5357"/>
                    <a:gd name="T87" fmla="*/ 1614 h 5353"/>
                    <a:gd name="T88" fmla="*/ 2809 w 5357"/>
                    <a:gd name="T89" fmla="*/ 1725 h 5353"/>
                    <a:gd name="T90" fmla="*/ 1120 w 5357"/>
                    <a:gd name="T91" fmla="*/ 3388 h 5353"/>
                    <a:gd name="T92" fmla="*/ 1011 w 5357"/>
                    <a:gd name="T93" fmla="*/ 3375 h 5353"/>
                    <a:gd name="T94" fmla="*/ 7 w 5357"/>
                    <a:gd name="T95" fmla="*/ 2357 h 5353"/>
                    <a:gd name="T96" fmla="*/ 20 w 5357"/>
                    <a:gd name="T97" fmla="*/ 2249 h 5353"/>
                    <a:gd name="T98" fmla="*/ 1831 w 5357"/>
                    <a:gd name="T99" fmla="*/ 457 h 5353"/>
                    <a:gd name="T100" fmla="*/ 2287 w 5357"/>
                    <a:gd name="T101" fmla="*/ 185 h 5353"/>
                    <a:gd name="T102" fmla="*/ 2785 w 5357"/>
                    <a:gd name="T103" fmla="*/ 34 h 5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5357" h="5353">
                      <a:moveTo>
                        <a:pt x="2612" y="3932"/>
                      </a:moveTo>
                      <a:lnTo>
                        <a:pt x="2270" y="4274"/>
                      </a:lnTo>
                      <a:lnTo>
                        <a:pt x="3039" y="5043"/>
                      </a:lnTo>
                      <a:lnTo>
                        <a:pt x="3381" y="4703"/>
                      </a:lnTo>
                      <a:lnTo>
                        <a:pt x="2612" y="3932"/>
                      </a:lnTo>
                      <a:close/>
                      <a:moveTo>
                        <a:pt x="651" y="1974"/>
                      </a:moveTo>
                      <a:lnTo>
                        <a:pt x="310" y="2316"/>
                      </a:lnTo>
                      <a:lnTo>
                        <a:pt x="1079" y="3085"/>
                      </a:lnTo>
                      <a:lnTo>
                        <a:pt x="1422" y="2745"/>
                      </a:lnTo>
                      <a:lnTo>
                        <a:pt x="651" y="1974"/>
                      </a:lnTo>
                      <a:close/>
                      <a:moveTo>
                        <a:pt x="4624" y="913"/>
                      </a:moveTo>
                      <a:lnTo>
                        <a:pt x="3851" y="1687"/>
                      </a:lnTo>
                      <a:lnTo>
                        <a:pt x="3895" y="1754"/>
                      </a:lnTo>
                      <a:lnTo>
                        <a:pt x="3933" y="1824"/>
                      </a:lnTo>
                      <a:lnTo>
                        <a:pt x="3963" y="1897"/>
                      </a:lnTo>
                      <a:lnTo>
                        <a:pt x="3986" y="1972"/>
                      </a:lnTo>
                      <a:lnTo>
                        <a:pt x="4003" y="2051"/>
                      </a:lnTo>
                      <a:lnTo>
                        <a:pt x="4011" y="2127"/>
                      </a:lnTo>
                      <a:lnTo>
                        <a:pt x="4012" y="2205"/>
                      </a:lnTo>
                      <a:lnTo>
                        <a:pt x="4008" y="2284"/>
                      </a:lnTo>
                      <a:lnTo>
                        <a:pt x="3994" y="2360"/>
                      </a:lnTo>
                      <a:lnTo>
                        <a:pt x="3975" y="2437"/>
                      </a:lnTo>
                      <a:lnTo>
                        <a:pt x="3947" y="2510"/>
                      </a:lnTo>
                      <a:lnTo>
                        <a:pt x="3913" y="2582"/>
                      </a:lnTo>
                      <a:lnTo>
                        <a:pt x="3871" y="2652"/>
                      </a:lnTo>
                      <a:lnTo>
                        <a:pt x="3823" y="2717"/>
                      </a:lnTo>
                      <a:lnTo>
                        <a:pt x="3766" y="2779"/>
                      </a:lnTo>
                      <a:lnTo>
                        <a:pt x="2793" y="3751"/>
                      </a:lnTo>
                      <a:lnTo>
                        <a:pt x="3562" y="4522"/>
                      </a:lnTo>
                      <a:lnTo>
                        <a:pt x="4536" y="3548"/>
                      </a:lnTo>
                      <a:lnTo>
                        <a:pt x="4624" y="3455"/>
                      </a:lnTo>
                      <a:lnTo>
                        <a:pt x="4705" y="3355"/>
                      </a:lnTo>
                      <a:lnTo>
                        <a:pt x="4779" y="3253"/>
                      </a:lnTo>
                      <a:lnTo>
                        <a:pt x="4846" y="3147"/>
                      </a:lnTo>
                      <a:lnTo>
                        <a:pt x="4904" y="3036"/>
                      </a:lnTo>
                      <a:lnTo>
                        <a:pt x="4956" y="2922"/>
                      </a:lnTo>
                      <a:lnTo>
                        <a:pt x="5000" y="2805"/>
                      </a:lnTo>
                      <a:lnTo>
                        <a:pt x="5036" y="2686"/>
                      </a:lnTo>
                      <a:lnTo>
                        <a:pt x="5066" y="2564"/>
                      </a:lnTo>
                      <a:lnTo>
                        <a:pt x="5085" y="2438"/>
                      </a:lnTo>
                      <a:lnTo>
                        <a:pt x="5098" y="2311"/>
                      </a:lnTo>
                      <a:lnTo>
                        <a:pt x="5102" y="2184"/>
                      </a:lnTo>
                      <a:lnTo>
                        <a:pt x="5098" y="2055"/>
                      </a:lnTo>
                      <a:lnTo>
                        <a:pt x="5085" y="1930"/>
                      </a:lnTo>
                      <a:lnTo>
                        <a:pt x="5066" y="1805"/>
                      </a:lnTo>
                      <a:lnTo>
                        <a:pt x="5036" y="1682"/>
                      </a:lnTo>
                      <a:lnTo>
                        <a:pt x="5000" y="1562"/>
                      </a:lnTo>
                      <a:lnTo>
                        <a:pt x="4956" y="1445"/>
                      </a:lnTo>
                      <a:lnTo>
                        <a:pt x="4904" y="1332"/>
                      </a:lnTo>
                      <a:lnTo>
                        <a:pt x="4846" y="1221"/>
                      </a:lnTo>
                      <a:lnTo>
                        <a:pt x="4779" y="1114"/>
                      </a:lnTo>
                      <a:lnTo>
                        <a:pt x="4705" y="1011"/>
                      </a:lnTo>
                      <a:lnTo>
                        <a:pt x="4624" y="913"/>
                      </a:lnTo>
                      <a:close/>
                      <a:moveTo>
                        <a:pt x="3171" y="255"/>
                      </a:moveTo>
                      <a:lnTo>
                        <a:pt x="3044" y="259"/>
                      </a:lnTo>
                      <a:lnTo>
                        <a:pt x="2917" y="272"/>
                      </a:lnTo>
                      <a:lnTo>
                        <a:pt x="2791" y="293"/>
                      </a:lnTo>
                      <a:lnTo>
                        <a:pt x="2669" y="320"/>
                      </a:lnTo>
                      <a:lnTo>
                        <a:pt x="2550" y="356"/>
                      </a:lnTo>
                      <a:lnTo>
                        <a:pt x="2433" y="400"/>
                      </a:lnTo>
                      <a:lnTo>
                        <a:pt x="2318" y="452"/>
                      </a:lnTo>
                      <a:lnTo>
                        <a:pt x="2208" y="511"/>
                      </a:lnTo>
                      <a:lnTo>
                        <a:pt x="2102" y="578"/>
                      </a:lnTo>
                      <a:lnTo>
                        <a:pt x="1999" y="651"/>
                      </a:lnTo>
                      <a:lnTo>
                        <a:pt x="1899" y="733"/>
                      </a:lnTo>
                      <a:lnTo>
                        <a:pt x="1806" y="821"/>
                      </a:lnTo>
                      <a:lnTo>
                        <a:pt x="832" y="1793"/>
                      </a:lnTo>
                      <a:lnTo>
                        <a:pt x="1603" y="2562"/>
                      </a:lnTo>
                      <a:lnTo>
                        <a:pt x="2576" y="1590"/>
                      </a:lnTo>
                      <a:lnTo>
                        <a:pt x="2638" y="1534"/>
                      </a:lnTo>
                      <a:lnTo>
                        <a:pt x="2703" y="1485"/>
                      </a:lnTo>
                      <a:lnTo>
                        <a:pt x="2773" y="1443"/>
                      </a:lnTo>
                      <a:lnTo>
                        <a:pt x="2845" y="1409"/>
                      </a:lnTo>
                      <a:lnTo>
                        <a:pt x="2918" y="1383"/>
                      </a:lnTo>
                      <a:lnTo>
                        <a:pt x="2995" y="1361"/>
                      </a:lnTo>
                      <a:lnTo>
                        <a:pt x="3072" y="1348"/>
                      </a:lnTo>
                      <a:lnTo>
                        <a:pt x="3150" y="1344"/>
                      </a:lnTo>
                      <a:lnTo>
                        <a:pt x="3228" y="1345"/>
                      </a:lnTo>
                      <a:lnTo>
                        <a:pt x="3306" y="1353"/>
                      </a:lnTo>
                      <a:lnTo>
                        <a:pt x="3383" y="1370"/>
                      </a:lnTo>
                      <a:lnTo>
                        <a:pt x="3458" y="1392"/>
                      </a:lnTo>
                      <a:lnTo>
                        <a:pt x="3531" y="1423"/>
                      </a:lnTo>
                      <a:lnTo>
                        <a:pt x="3602" y="1461"/>
                      </a:lnTo>
                      <a:lnTo>
                        <a:pt x="3668" y="1505"/>
                      </a:lnTo>
                      <a:lnTo>
                        <a:pt x="4443" y="733"/>
                      </a:lnTo>
                      <a:lnTo>
                        <a:pt x="4345" y="651"/>
                      </a:lnTo>
                      <a:lnTo>
                        <a:pt x="4242" y="578"/>
                      </a:lnTo>
                      <a:lnTo>
                        <a:pt x="4135" y="511"/>
                      </a:lnTo>
                      <a:lnTo>
                        <a:pt x="4024" y="452"/>
                      </a:lnTo>
                      <a:lnTo>
                        <a:pt x="3911" y="400"/>
                      </a:lnTo>
                      <a:lnTo>
                        <a:pt x="3794" y="356"/>
                      </a:lnTo>
                      <a:lnTo>
                        <a:pt x="3673" y="320"/>
                      </a:lnTo>
                      <a:lnTo>
                        <a:pt x="3551" y="293"/>
                      </a:lnTo>
                      <a:lnTo>
                        <a:pt x="3427" y="272"/>
                      </a:lnTo>
                      <a:lnTo>
                        <a:pt x="3300" y="259"/>
                      </a:lnTo>
                      <a:lnTo>
                        <a:pt x="3171" y="255"/>
                      </a:lnTo>
                      <a:close/>
                      <a:moveTo>
                        <a:pt x="3171" y="0"/>
                      </a:moveTo>
                      <a:lnTo>
                        <a:pt x="3173" y="0"/>
                      </a:lnTo>
                      <a:lnTo>
                        <a:pt x="3300" y="4"/>
                      </a:lnTo>
                      <a:lnTo>
                        <a:pt x="3429" y="16"/>
                      </a:lnTo>
                      <a:lnTo>
                        <a:pt x="3558" y="34"/>
                      </a:lnTo>
                      <a:lnTo>
                        <a:pt x="3685" y="60"/>
                      </a:lnTo>
                      <a:lnTo>
                        <a:pt x="3810" y="94"/>
                      </a:lnTo>
                      <a:lnTo>
                        <a:pt x="3934" y="136"/>
                      </a:lnTo>
                      <a:lnTo>
                        <a:pt x="4055" y="185"/>
                      </a:lnTo>
                      <a:lnTo>
                        <a:pt x="4174" y="242"/>
                      </a:lnTo>
                      <a:lnTo>
                        <a:pt x="4290" y="306"/>
                      </a:lnTo>
                      <a:lnTo>
                        <a:pt x="4402" y="377"/>
                      </a:lnTo>
                      <a:lnTo>
                        <a:pt x="4511" y="457"/>
                      </a:lnTo>
                      <a:lnTo>
                        <a:pt x="4617" y="544"/>
                      </a:lnTo>
                      <a:lnTo>
                        <a:pt x="4718" y="638"/>
                      </a:lnTo>
                      <a:lnTo>
                        <a:pt x="4813" y="739"/>
                      </a:lnTo>
                      <a:lnTo>
                        <a:pt x="4899" y="845"/>
                      </a:lnTo>
                      <a:lnTo>
                        <a:pt x="4979" y="954"/>
                      </a:lnTo>
                      <a:lnTo>
                        <a:pt x="5051" y="1067"/>
                      </a:lnTo>
                      <a:lnTo>
                        <a:pt x="5115" y="1182"/>
                      </a:lnTo>
                      <a:lnTo>
                        <a:pt x="5172" y="1301"/>
                      </a:lnTo>
                      <a:lnTo>
                        <a:pt x="5221" y="1422"/>
                      </a:lnTo>
                      <a:lnTo>
                        <a:pt x="5263" y="1546"/>
                      </a:lnTo>
                      <a:lnTo>
                        <a:pt x="5297" y="1671"/>
                      </a:lnTo>
                      <a:lnTo>
                        <a:pt x="5323" y="1798"/>
                      </a:lnTo>
                      <a:lnTo>
                        <a:pt x="5343" y="1927"/>
                      </a:lnTo>
                      <a:lnTo>
                        <a:pt x="5353" y="2055"/>
                      </a:lnTo>
                      <a:lnTo>
                        <a:pt x="5357" y="2184"/>
                      </a:lnTo>
                      <a:lnTo>
                        <a:pt x="5353" y="2313"/>
                      </a:lnTo>
                      <a:lnTo>
                        <a:pt x="5343" y="2442"/>
                      </a:lnTo>
                      <a:lnTo>
                        <a:pt x="5323" y="2570"/>
                      </a:lnTo>
                      <a:lnTo>
                        <a:pt x="5297" y="2696"/>
                      </a:lnTo>
                      <a:lnTo>
                        <a:pt x="5263" y="2821"/>
                      </a:lnTo>
                      <a:lnTo>
                        <a:pt x="5221" y="2945"/>
                      </a:lnTo>
                      <a:lnTo>
                        <a:pt x="5172" y="3067"/>
                      </a:lnTo>
                      <a:lnTo>
                        <a:pt x="5115" y="3186"/>
                      </a:lnTo>
                      <a:lnTo>
                        <a:pt x="5051" y="3302"/>
                      </a:lnTo>
                      <a:lnTo>
                        <a:pt x="4979" y="3414"/>
                      </a:lnTo>
                      <a:lnTo>
                        <a:pt x="4899" y="3523"/>
                      </a:lnTo>
                      <a:lnTo>
                        <a:pt x="4813" y="3628"/>
                      </a:lnTo>
                      <a:lnTo>
                        <a:pt x="4718" y="3729"/>
                      </a:lnTo>
                      <a:lnTo>
                        <a:pt x="3130" y="5315"/>
                      </a:lnTo>
                      <a:lnTo>
                        <a:pt x="3103" y="5336"/>
                      </a:lnTo>
                      <a:lnTo>
                        <a:pt x="3072" y="5348"/>
                      </a:lnTo>
                      <a:lnTo>
                        <a:pt x="3039" y="5353"/>
                      </a:lnTo>
                      <a:lnTo>
                        <a:pt x="3006" y="5348"/>
                      </a:lnTo>
                      <a:lnTo>
                        <a:pt x="2975" y="5336"/>
                      </a:lnTo>
                      <a:lnTo>
                        <a:pt x="2949" y="5315"/>
                      </a:lnTo>
                      <a:lnTo>
                        <a:pt x="1997" y="4365"/>
                      </a:lnTo>
                      <a:lnTo>
                        <a:pt x="1979" y="4343"/>
                      </a:lnTo>
                      <a:lnTo>
                        <a:pt x="1966" y="4317"/>
                      </a:lnTo>
                      <a:lnTo>
                        <a:pt x="1961" y="4289"/>
                      </a:lnTo>
                      <a:lnTo>
                        <a:pt x="1961" y="4261"/>
                      </a:lnTo>
                      <a:lnTo>
                        <a:pt x="1966" y="4234"/>
                      </a:lnTo>
                      <a:lnTo>
                        <a:pt x="1979" y="4207"/>
                      </a:lnTo>
                      <a:lnTo>
                        <a:pt x="1997" y="4185"/>
                      </a:lnTo>
                      <a:lnTo>
                        <a:pt x="3585" y="2598"/>
                      </a:lnTo>
                      <a:lnTo>
                        <a:pt x="3631" y="2546"/>
                      </a:lnTo>
                      <a:lnTo>
                        <a:pt x="3670" y="2492"/>
                      </a:lnTo>
                      <a:lnTo>
                        <a:pt x="3701" y="2433"/>
                      </a:lnTo>
                      <a:lnTo>
                        <a:pt x="3725" y="2373"/>
                      </a:lnTo>
                      <a:lnTo>
                        <a:pt x="3743" y="2311"/>
                      </a:lnTo>
                      <a:lnTo>
                        <a:pt x="3753" y="2248"/>
                      </a:lnTo>
                      <a:lnTo>
                        <a:pt x="3756" y="2184"/>
                      </a:lnTo>
                      <a:lnTo>
                        <a:pt x="3753" y="2121"/>
                      </a:lnTo>
                      <a:lnTo>
                        <a:pt x="3743" y="2057"/>
                      </a:lnTo>
                      <a:lnTo>
                        <a:pt x="3725" y="1994"/>
                      </a:lnTo>
                      <a:lnTo>
                        <a:pt x="3701" y="1933"/>
                      </a:lnTo>
                      <a:lnTo>
                        <a:pt x="3670" y="1876"/>
                      </a:lnTo>
                      <a:lnTo>
                        <a:pt x="3631" y="1821"/>
                      </a:lnTo>
                      <a:lnTo>
                        <a:pt x="3585" y="1770"/>
                      </a:lnTo>
                      <a:lnTo>
                        <a:pt x="3535" y="1725"/>
                      </a:lnTo>
                      <a:lnTo>
                        <a:pt x="3479" y="1687"/>
                      </a:lnTo>
                      <a:lnTo>
                        <a:pt x="3422" y="1655"/>
                      </a:lnTo>
                      <a:lnTo>
                        <a:pt x="3362" y="1630"/>
                      </a:lnTo>
                      <a:lnTo>
                        <a:pt x="3300" y="1614"/>
                      </a:lnTo>
                      <a:lnTo>
                        <a:pt x="3236" y="1603"/>
                      </a:lnTo>
                      <a:lnTo>
                        <a:pt x="3171" y="1599"/>
                      </a:lnTo>
                      <a:lnTo>
                        <a:pt x="3108" y="1603"/>
                      </a:lnTo>
                      <a:lnTo>
                        <a:pt x="3044" y="1614"/>
                      </a:lnTo>
                      <a:lnTo>
                        <a:pt x="2982" y="1630"/>
                      </a:lnTo>
                      <a:lnTo>
                        <a:pt x="2922" y="1655"/>
                      </a:lnTo>
                      <a:lnTo>
                        <a:pt x="2863" y="1687"/>
                      </a:lnTo>
                      <a:lnTo>
                        <a:pt x="2809" y="1725"/>
                      </a:lnTo>
                      <a:lnTo>
                        <a:pt x="2757" y="1770"/>
                      </a:lnTo>
                      <a:lnTo>
                        <a:pt x="1169" y="3357"/>
                      </a:lnTo>
                      <a:lnTo>
                        <a:pt x="1146" y="3375"/>
                      </a:lnTo>
                      <a:lnTo>
                        <a:pt x="1120" y="3388"/>
                      </a:lnTo>
                      <a:lnTo>
                        <a:pt x="1092" y="3393"/>
                      </a:lnTo>
                      <a:lnTo>
                        <a:pt x="1065" y="3393"/>
                      </a:lnTo>
                      <a:lnTo>
                        <a:pt x="1037" y="3388"/>
                      </a:lnTo>
                      <a:lnTo>
                        <a:pt x="1011" y="3375"/>
                      </a:lnTo>
                      <a:lnTo>
                        <a:pt x="988" y="3357"/>
                      </a:lnTo>
                      <a:lnTo>
                        <a:pt x="37" y="2407"/>
                      </a:lnTo>
                      <a:lnTo>
                        <a:pt x="20" y="2383"/>
                      </a:lnTo>
                      <a:lnTo>
                        <a:pt x="7" y="2357"/>
                      </a:lnTo>
                      <a:lnTo>
                        <a:pt x="0" y="2331"/>
                      </a:lnTo>
                      <a:lnTo>
                        <a:pt x="0" y="2301"/>
                      </a:lnTo>
                      <a:lnTo>
                        <a:pt x="7" y="2275"/>
                      </a:lnTo>
                      <a:lnTo>
                        <a:pt x="20" y="2249"/>
                      </a:lnTo>
                      <a:lnTo>
                        <a:pt x="37" y="2225"/>
                      </a:lnTo>
                      <a:lnTo>
                        <a:pt x="1626" y="638"/>
                      </a:lnTo>
                      <a:lnTo>
                        <a:pt x="1727" y="544"/>
                      </a:lnTo>
                      <a:lnTo>
                        <a:pt x="1831" y="457"/>
                      </a:lnTo>
                      <a:lnTo>
                        <a:pt x="1940" y="377"/>
                      </a:lnTo>
                      <a:lnTo>
                        <a:pt x="2053" y="306"/>
                      </a:lnTo>
                      <a:lnTo>
                        <a:pt x="2168" y="242"/>
                      </a:lnTo>
                      <a:lnTo>
                        <a:pt x="2287" y="185"/>
                      </a:lnTo>
                      <a:lnTo>
                        <a:pt x="2410" y="136"/>
                      </a:lnTo>
                      <a:lnTo>
                        <a:pt x="2534" y="94"/>
                      </a:lnTo>
                      <a:lnTo>
                        <a:pt x="2659" y="60"/>
                      </a:lnTo>
                      <a:lnTo>
                        <a:pt x="2785" y="34"/>
                      </a:lnTo>
                      <a:lnTo>
                        <a:pt x="2914" y="16"/>
                      </a:lnTo>
                      <a:lnTo>
                        <a:pt x="3042" y="4"/>
                      </a:lnTo>
                      <a:lnTo>
                        <a:pt x="317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57565A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Freeform 18"/>
                <p:cNvSpPr>
                  <a:spLocks/>
                </p:cNvSpPr>
                <p:nvPr/>
              </p:nvSpPr>
              <p:spPr bwMode="auto">
                <a:xfrm>
                  <a:off x="2742" y="2623"/>
                  <a:ext cx="500" cy="871"/>
                </a:xfrm>
                <a:custGeom>
                  <a:avLst/>
                  <a:gdLst>
                    <a:gd name="T0" fmla="*/ 857 w 999"/>
                    <a:gd name="T1" fmla="*/ 0 h 1741"/>
                    <a:gd name="T2" fmla="*/ 887 w 999"/>
                    <a:gd name="T3" fmla="*/ 0 h 1741"/>
                    <a:gd name="T4" fmla="*/ 913 w 999"/>
                    <a:gd name="T5" fmla="*/ 6 h 1741"/>
                    <a:gd name="T6" fmla="*/ 939 w 999"/>
                    <a:gd name="T7" fmla="*/ 18 h 1741"/>
                    <a:gd name="T8" fmla="*/ 963 w 999"/>
                    <a:gd name="T9" fmla="*/ 36 h 1741"/>
                    <a:gd name="T10" fmla="*/ 981 w 999"/>
                    <a:gd name="T11" fmla="*/ 60 h 1741"/>
                    <a:gd name="T12" fmla="*/ 993 w 999"/>
                    <a:gd name="T13" fmla="*/ 85 h 1741"/>
                    <a:gd name="T14" fmla="*/ 999 w 999"/>
                    <a:gd name="T15" fmla="*/ 112 h 1741"/>
                    <a:gd name="T16" fmla="*/ 999 w 999"/>
                    <a:gd name="T17" fmla="*/ 142 h 1741"/>
                    <a:gd name="T18" fmla="*/ 993 w 999"/>
                    <a:gd name="T19" fmla="*/ 168 h 1741"/>
                    <a:gd name="T20" fmla="*/ 981 w 999"/>
                    <a:gd name="T21" fmla="*/ 194 h 1741"/>
                    <a:gd name="T22" fmla="*/ 963 w 999"/>
                    <a:gd name="T23" fmla="*/ 217 h 1741"/>
                    <a:gd name="T24" fmla="*/ 437 w 999"/>
                    <a:gd name="T25" fmla="*/ 743 h 1741"/>
                    <a:gd name="T26" fmla="*/ 872 w 999"/>
                    <a:gd name="T27" fmla="*/ 743 h 1741"/>
                    <a:gd name="T28" fmla="*/ 903 w 999"/>
                    <a:gd name="T29" fmla="*/ 746 h 1741"/>
                    <a:gd name="T30" fmla="*/ 931 w 999"/>
                    <a:gd name="T31" fmla="*/ 756 h 1741"/>
                    <a:gd name="T32" fmla="*/ 955 w 999"/>
                    <a:gd name="T33" fmla="*/ 774 h 1741"/>
                    <a:gd name="T34" fmla="*/ 975 w 999"/>
                    <a:gd name="T35" fmla="*/ 795 h 1741"/>
                    <a:gd name="T36" fmla="*/ 991 w 999"/>
                    <a:gd name="T37" fmla="*/ 821 h 1741"/>
                    <a:gd name="T38" fmla="*/ 999 w 999"/>
                    <a:gd name="T39" fmla="*/ 850 h 1741"/>
                    <a:gd name="T40" fmla="*/ 999 w 999"/>
                    <a:gd name="T41" fmla="*/ 881 h 1741"/>
                    <a:gd name="T42" fmla="*/ 994 w 999"/>
                    <a:gd name="T43" fmla="*/ 911 h 1741"/>
                    <a:gd name="T44" fmla="*/ 981 w 999"/>
                    <a:gd name="T45" fmla="*/ 937 h 1741"/>
                    <a:gd name="T46" fmla="*/ 963 w 999"/>
                    <a:gd name="T47" fmla="*/ 961 h 1741"/>
                    <a:gd name="T48" fmla="*/ 218 w 999"/>
                    <a:gd name="T49" fmla="*/ 1704 h 1741"/>
                    <a:gd name="T50" fmla="*/ 199 w 999"/>
                    <a:gd name="T51" fmla="*/ 1720 h 1741"/>
                    <a:gd name="T52" fmla="*/ 176 w 999"/>
                    <a:gd name="T53" fmla="*/ 1733 h 1741"/>
                    <a:gd name="T54" fmla="*/ 153 w 999"/>
                    <a:gd name="T55" fmla="*/ 1740 h 1741"/>
                    <a:gd name="T56" fmla="*/ 129 w 999"/>
                    <a:gd name="T57" fmla="*/ 1741 h 1741"/>
                    <a:gd name="T58" fmla="*/ 104 w 999"/>
                    <a:gd name="T59" fmla="*/ 1740 h 1741"/>
                    <a:gd name="T60" fmla="*/ 80 w 999"/>
                    <a:gd name="T61" fmla="*/ 1733 h 1741"/>
                    <a:gd name="T62" fmla="*/ 57 w 999"/>
                    <a:gd name="T63" fmla="*/ 1720 h 1741"/>
                    <a:gd name="T64" fmla="*/ 37 w 999"/>
                    <a:gd name="T65" fmla="*/ 1704 h 1741"/>
                    <a:gd name="T66" fmla="*/ 19 w 999"/>
                    <a:gd name="T67" fmla="*/ 1681 h 1741"/>
                    <a:gd name="T68" fmla="*/ 6 w 999"/>
                    <a:gd name="T69" fmla="*/ 1655 h 1741"/>
                    <a:gd name="T70" fmla="*/ 0 w 999"/>
                    <a:gd name="T71" fmla="*/ 1627 h 1741"/>
                    <a:gd name="T72" fmla="*/ 0 w 999"/>
                    <a:gd name="T73" fmla="*/ 1600 h 1741"/>
                    <a:gd name="T74" fmla="*/ 6 w 999"/>
                    <a:gd name="T75" fmla="*/ 1572 h 1741"/>
                    <a:gd name="T76" fmla="*/ 19 w 999"/>
                    <a:gd name="T77" fmla="*/ 1546 h 1741"/>
                    <a:gd name="T78" fmla="*/ 37 w 999"/>
                    <a:gd name="T79" fmla="*/ 1523 h 1741"/>
                    <a:gd name="T80" fmla="*/ 562 w 999"/>
                    <a:gd name="T81" fmla="*/ 999 h 1741"/>
                    <a:gd name="T82" fmla="*/ 129 w 999"/>
                    <a:gd name="T83" fmla="*/ 999 h 1741"/>
                    <a:gd name="T84" fmla="*/ 98 w 999"/>
                    <a:gd name="T85" fmla="*/ 995 h 1741"/>
                    <a:gd name="T86" fmla="*/ 70 w 999"/>
                    <a:gd name="T87" fmla="*/ 984 h 1741"/>
                    <a:gd name="T88" fmla="*/ 46 w 999"/>
                    <a:gd name="T89" fmla="*/ 968 h 1741"/>
                    <a:gd name="T90" fmla="*/ 24 w 999"/>
                    <a:gd name="T91" fmla="*/ 946 h 1741"/>
                    <a:gd name="T92" fmla="*/ 10 w 999"/>
                    <a:gd name="T93" fmla="*/ 919 h 1741"/>
                    <a:gd name="T94" fmla="*/ 1 w 999"/>
                    <a:gd name="T95" fmla="*/ 889 h 1741"/>
                    <a:gd name="T96" fmla="*/ 0 w 999"/>
                    <a:gd name="T97" fmla="*/ 860 h 1741"/>
                    <a:gd name="T98" fmla="*/ 6 w 999"/>
                    <a:gd name="T99" fmla="*/ 831 h 1741"/>
                    <a:gd name="T100" fmla="*/ 18 w 999"/>
                    <a:gd name="T101" fmla="*/ 803 h 1741"/>
                    <a:gd name="T102" fmla="*/ 37 w 999"/>
                    <a:gd name="T103" fmla="*/ 780 h 1741"/>
                    <a:gd name="T104" fmla="*/ 781 w 999"/>
                    <a:gd name="T105" fmla="*/ 36 h 1741"/>
                    <a:gd name="T106" fmla="*/ 805 w 999"/>
                    <a:gd name="T107" fmla="*/ 18 h 1741"/>
                    <a:gd name="T108" fmla="*/ 830 w 999"/>
                    <a:gd name="T109" fmla="*/ 6 h 1741"/>
                    <a:gd name="T110" fmla="*/ 857 w 999"/>
                    <a:gd name="T111" fmla="*/ 0 h 17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999" h="1741">
                      <a:moveTo>
                        <a:pt x="857" y="0"/>
                      </a:moveTo>
                      <a:lnTo>
                        <a:pt x="887" y="0"/>
                      </a:lnTo>
                      <a:lnTo>
                        <a:pt x="913" y="6"/>
                      </a:lnTo>
                      <a:lnTo>
                        <a:pt x="939" y="18"/>
                      </a:lnTo>
                      <a:lnTo>
                        <a:pt x="963" y="36"/>
                      </a:lnTo>
                      <a:lnTo>
                        <a:pt x="981" y="60"/>
                      </a:lnTo>
                      <a:lnTo>
                        <a:pt x="993" y="85"/>
                      </a:lnTo>
                      <a:lnTo>
                        <a:pt x="999" y="112"/>
                      </a:lnTo>
                      <a:lnTo>
                        <a:pt x="999" y="142"/>
                      </a:lnTo>
                      <a:lnTo>
                        <a:pt x="993" y="168"/>
                      </a:lnTo>
                      <a:lnTo>
                        <a:pt x="981" y="194"/>
                      </a:lnTo>
                      <a:lnTo>
                        <a:pt x="963" y="217"/>
                      </a:lnTo>
                      <a:lnTo>
                        <a:pt x="437" y="743"/>
                      </a:lnTo>
                      <a:lnTo>
                        <a:pt x="872" y="743"/>
                      </a:lnTo>
                      <a:lnTo>
                        <a:pt x="903" y="746"/>
                      </a:lnTo>
                      <a:lnTo>
                        <a:pt x="931" y="756"/>
                      </a:lnTo>
                      <a:lnTo>
                        <a:pt x="955" y="774"/>
                      </a:lnTo>
                      <a:lnTo>
                        <a:pt x="975" y="795"/>
                      </a:lnTo>
                      <a:lnTo>
                        <a:pt x="991" y="821"/>
                      </a:lnTo>
                      <a:lnTo>
                        <a:pt x="999" y="850"/>
                      </a:lnTo>
                      <a:lnTo>
                        <a:pt x="999" y="881"/>
                      </a:lnTo>
                      <a:lnTo>
                        <a:pt x="994" y="911"/>
                      </a:lnTo>
                      <a:lnTo>
                        <a:pt x="981" y="937"/>
                      </a:lnTo>
                      <a:lnTo>
                        <a:pt x="963" y="961"/>
                      </a:lnTo>
                      <a:lnTo>
                        <a:pt x="218" y="1704"/>
                      </a:lnTo>
                      <a:lnTo>
                        <a:pt x="199" y="1720"/>
                      </a:lnTo>
                      <a:lnTo>
                        <a:pt x="176" y="1733"/>
                      </a:lnTo>
                      <a:lnTo>
                        <a:pt x="153" y="1740"/>
                      </a:lnTo>
                      <a:lnTo>
                        <a:pt x="129" y="1741"/>
                      </a:lnTo>
                      <a:lnTo>
                        <a:pt x="104" y="1740"/>
                      </a:lnTo>
                      <a:lnTo>
                        <a:pt x="80" y="1733"/>
                      </a:lnTo>
                      <a:lnTo>
                        <a:pt x="57" y="1720"/>
                      </a:lnTo>
                      <a:lnTo>
                        <a:pt x="37" y="1704"/>
                      </a:lnTo>
                      <a:lnTo>
                        <a:pt x="19" y="1681"/>
                      </a:lnTo>
                      <a:lnTo>
                        <a:pt x="6" y="1655"/>
                      </a:lnTo>
                      <a:lnTo>
                        <a:pt x="0" y="1627"/>
                      </a:lnTo>
                      <a:lnTo>
                        <a:pt x="0" y="1600"/>
                      </a:lnTo>
                      <a:lnTo>
                        <a:pt x="6" y="1572"/>
                      </a:lnTo>
                      <a:lnTo>
                        <a:pt x="19" y="1546"/>
                      </a:lnTo>
                      <a:lnTo>
                        <a:pt x="37" y="1523"/>
                      </a:lnTo>
                      <a:lnTo>
                        <a:pt x="562" y="999"/>
                      </a:lnTo>
                      <a:lnTo>
                        <a:pt x="129" y="999"/>
                      </a:lnTo>
                      <a:lnTo>
                        <a:pt x="98" y="995"/>
                      </a:lnTo>
                      <a:lnTo>
                        <a:pt x="70" y="984"/>
                      </a:lnTo>
                      <a:lnTo>
                        <a:pt x="46" y="968"/>
                      </a:lnTo>
                      <a:lnTo>
                        <a:pt x="24" y="946"/>
                      </a:lnTo>
                      <a:lnTo>
                        <a:pt x="10" y="919"/>
                      </a:lnTo>
                      <a:lnTo>
                        <a:pt x="1" y="889"/>
                      </a:lnTo>
                      <a:lnTo>
                        <a:pt x="0" y="860"/>
                      </a:lnTo>
                      <a:lnTo>
                        <a:pt x="6" y="831"/>
                      </a:lnTo>
                      <a:lnTo>
                        <a:pt x="18" y="803"/>
                      </a:lnTo>
                      <a:lnTo>
                        <a:pt x="37" y="780"/>
                      </a:lnTo>
                      <a:lnTo>
                        <a:pt x="781" y="36"/>
                      </a:lnTo>
                      <a:lnTo>
                        <a:pt x="805" y="18"/>
                      </a:lnTo>
                      <a:lnTo>
                        <a:pt x="830" y="6"/>
                      </a:lnTo>
                      <a:lnTo>
                        <a:pt x="857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57565A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</p:grpSp>
      <p:grpSp>
        <p:nvGrpSpPr>
          <p:cNvPr id="60" name="Group 59"/>
          <p:cNvGrpSpPr/>
          <p:nvPr/>
        </p:nvGrpSpPr>
        <p:grpSpPr>
          <a:xfrm>
            <a:off x="7029214" y="3346064"/>
            <a:ext cx="4061395" cy="646331"/>
            <a:chOff x="6736136" y="4114152"/>
            <a:chExt cx="4061395" cy="646331"/>
          </a:xfrm>
        </p:grpSpPr>
        <p:sp>
          <p:nvSpPr>
            <p:cNvPr id="61" name="Rectangle 60"/>
            <p:cNvSpPr/>
            <p:nvPr/>
          </p:nvSpPr>
          <p:spPr>
            <a:xfrm>
              <a:off x="7628672" y="4114152"/>
              <a:ext cx="3168859" cy="64633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txBody>
            <a:bodyPr rtlCol="0" anchor="ctr"/>
            <a:lstStyle/>
            <a:p>
              <a:pPr algn="ctr"/>
              <a:endParaRPr lang="en-US" kern="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6736136" y="4117277"/>
              <a:ext cx="640080" cy="640080"/>
              <a:chOff x="6802164" y="4226717"/>
              <a:chExt cx="640080" cy="640080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6802164" y="4226717"/>
                <a:ext cx="640080" cy="64008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</p:spPr>
            <p:txBody>
              <a:bodyPr rtlCol="0" anchor="ctr"/>
              <a:lstStyle/>
              <a:p>
                <a:pPr algn="ctr"/>
                <a:endParaRPr 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64" name="Group 21"/>
              <p:cNvGrpSpPr>
                <a:grpSpLocks noChangeAspect="1"/>
              </p:cNvGrpSpPr>
              <p:nvPr/>
            </p:nvGrpSpPr>
            <p:grpSpPr bwMode="auto">
              <a:xfrm>
                <a:off x="6939931" y="4363877"/>
                <a:ext cx="364547" cy="365760"/>
                <a:chOff x="3237" y="1555"/>
                <a:chExt cx="1202" cy="1206"/>
              </a:xfrm>
              <a:solidFill>
                <a:sysClr val="window" lastClr="FFFFFF"/>
              </a:solidFill>
            </p:grpSpPr>
            <p:sp>
              <p:nvSpPr>
                <p:cNvPr id="65" name="Freeform 23"/>
                <p:cNvSpPr>
                  <a:spLocks noEditPoints="1"/>
                </p:cNvSpPr>
                <p:nvPr/>
              </p:nvSpPr>
              <p:spPr bwMode="auto">
                <a:xfrm>
                  <a:off x="3551" y="1908"/>
                  <a:ext cx="535" cy="537"/>
                </a:xfrm>
                <a:custGeom>
                  <a:avLst/>
                  <a:gdLst>
                    <a:gd name="T0" fmla="*/ 1209 w 1605"/>
                    <a:gd name="T1" fmla="*/ 397 h 1611"/>
                    <a:gd name="T2" fmla="*/ 508 w 1605"/>
                    <a:gd name="T3" fmla="*/ 671 h 1611"/>
                    <a:gd name="T4" fmla="*/ 753 w 1605"/>
                    <a:gd name="T5" fmla="*/ 786 h 1611"/>
                    <a:gd name="T6" fmla="*/ 774 w 1605"/>
                    <a:gd name="T7" fmla="*/ 798 h 1611"/>
                    <a:gd name="T8" fmla="*/ 793 w 1605"/>
                    <a:gd name="T9" fmla="*/ 815 h 1611"/>
                    <a:gd name="T10" fmla="*/ 810 w 1605"/>
                    <a:gd name="T11" fmla="*/ 834 h 1611"/>
                    <a:gd name="T12" fmla="*/ 822 w 1605"/>
                    <a:gd name="T13" fmla="*/ 856 h 1611"/>
                    <a:gd name="T14" fmla="*/ 937 w 1605"/>
                    <a:gd name="T15" fmla="*/ 1100 h 1611"/>
                    <a:gd name="T16" fmla="*/ 1209 w 1605"/>
                    <a:gd name="T17" fmla="*/ 397 h 1611"/>
                    <a:gd name="T18" fmla="*/ 1464 w 1605"/>
                    <a:gd name="T19" fmla="*/ 0 h 1611"/>
                    <a:gd name="T20" fmla="*/ 1492 w 1605"/>
                    <a:gd name="T21" fmla="*/ 3 h 1611"/>
                    <a:gd name="T22" fmla="*/ 1517 w 1605"/>
                    <a:gd name="T23" fmla="*/ 11 h 1611"/>
                    <a:gd name="T24" fmla="*/ 1541 w 1605"/>
                    <a:gd name="T25" fmla="*/ 24 h 1611"/>
                    <a:gd name="T26" fmla="*/ 1564 w 1605"/>
                    <a:gd name="T27" fmla="*/ 42 h 1611"/>
                    <a:gd name="T28" fmla="*/ 1581 w 1605"/>
                    <a:gd name="T29" fmla="*/ 64 h 1611"/>
                    <a:gd name="T30" fmla="*/ 1594 w 1605"/>
                    <a:gd name="T31" fmla="*/ 88 h 1611"/>
                    <a:gd name="T32" fmla="*/ 1602 w 1605"/>
                    <a:gd name="T33" fmla="*/ 115 h 1611"/>
                    <a:gd name="T34" fmla="*/ 1605 w 1605"/>
                    <a:gd name="T35" fmla="*/ 142 h 1611"/>
                    <a:gd name="T36" fmla="*/ 1603 w 1605"/>
                    <a:gd name="T37" fmla="*/ 169 h 1611"/>
                    <a:gd name="T38" fmla="*/ 1596 w 1605"/>
                    <a:gd name="T39" fmla="*/ 197 h 1611"/>
                    <a:gd name="T40" fmla="*/ 1083 w 1605"/>
                    <a:gd name="T41" fmla="*/ 1519 h 1611"/>
                    <a:gd name="T42" fmla="*/ 1070 w 1605"/>
                    <a:gd name="T43" fmla="*/ 1544 h 1611"/>
                    <a:gd name="T44" fmla="*/ 1054 w 1605"/>
                    <a:gd name="T45" fmla="*/ 1567 h 1611"/>
                    <a:gd name="T46" fmla="*/ 1033 w 1605"/>
                    <a:gd name="T47" fmla="*/ 1584 h 1611"/>
                    <a:gd name="T48" fmla="*/ 1008 w 1605"/>
                    <a:gd name="T49" fmla="*/ 1599 h 1611"/>
                    <a:gd name="T50" fmla="*/ 983 w 1605"/>
                    <a:gd name="T51" fmla="*/ 1608 h 1611"/>
                    <a:gd name="T52" fmla="*/ 954 w 1605"/>
                    <a:gd name="T53" fmla="*/ 1611 h 1611"/>
                    <a:gd name="T54" fmla="*/ 950 w 1605"/>
                    <a:gd name="T55" fmla="*/ 1611 h 1611"/>
                    <a:gd name="T56" fmla="*/ 922 w 1605"/>
                    <a:gd name="T57" fmla="*/ 1609 h 1611"/>
                    <a:gd name="T58" fmla="*/ 896 w 1605"/>
                    <a:gd name="T59" fmla="*/ 1601 h 1611"/>
                    <a:gd name="T60" fmla="*/ 873 w 1605"/>
                    <a:gd name="T61" fmla="*/ 1589 h 1611"/>
                    <a:gd name="T62" fmla="*/ 852 w 1605"/>
                    <a:gd name="T63" fmla="*/ 1572 h 1611"/>
                    <a:gd name="T64" fmla="*/ 833 w 1605"/>
                    <a:gd name="T65" fmla="*/ 1552 h 1611"/>
                    <a:gd name="T66" fmla="*/ 820 w 1605"/>
                    <a:gd name="T67" fmla="*/ 1528 h 1611"/>
                    <a:gd name="T68" fmla="*/ 583 w 1605"/>
                    <a:gd name="T69" fmla="*/ 1025 h 1611"/>
                    <a:gd name="T70" fmla="*/ 82 w 1605"/>
                    <a:gd name="T71" fmla="*/ 789 h 1611"/>
                    <a:gd name="T72" fmla="*/ 58 w 1605"/>
                    <a:gd name="T73" fmla="*/ 774 h 1611"/>
                    <a:gd name="T74" fmla="*/ 37 w 1605"/>
                    <a:gd name="T75" fmla="*/ 756 h 1611"/>
                    <a:gd name="T76" fmla="*/ 21 w 1605"/>
                    <a:gd name="T77" fmla="*/ 734 h 1611"/>
                    <a:gd name="T78" fmla="*/ 8 w 1605"/>
                    <a:gd name="T79" fmla="*/ 708 h 1611"/>
                    <a:gd name="T80" fmla="*/ 2 w 1605"/>
                    <a:gd name="T81" fmla="*/ 682 h 1611"/>
                    <a:gd name="T82" fmla="*/ 0 w 1605"/>
                    <a:gd name="T83" fmla="*/ 653 h 1611"/>
                    <a:gd name="T84" fmla="*/ 3 w 1605"/>
                    <a:gd name="T85" fmla="*/ 625 h 1611"/>
                    <a:gd name="T86" fmla="*/ 12 w 1605"/>
                    <a:gd name="T87" fmla="*/ 599 h 1611"/>
                    <a:gd name="T88" fmla="*/ 26 w 1605"/>
                    <a:gd name="T89" fmla="*/ 575 h 1611"/>
                    <a:gd name="T90" fmla="*/ 44 w 1605"/>
                    <a:gd name="T91" fmla="*/ 553 h 1611"/>
                    <a:gd name="T92" fmla="*/ 66 w 1605"/>
                    <a:gd name="T93" fmla="*/ 537 h 1611"/>
                    <a:gd name="T94" fmla="*/ 91 w 1605"/>
                    <a:gd name="T95" fmla="*/ 524 h 1611"/>
                    <a:gd name="T96" fmla="*/ 1410 w 1605"/>
                    <a:gd name="T97" fmla="*/ 10 h 1611"/>
                    <a:gd name="T98" fmla="*/ 1437 w 1605"/>
                    <a:gd name="T99" fmla="*/ 2 h 1611"/>
                    <a:gd name="T100" fmla="*/ 1464 w 1605"/>
                    <a:gd name="T101" fmla="*/ 0 h 16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1605" h="1611">
                      <a:moveTo>
                        <a:pt x="1209" y="397"/>
                      </a:moveTo>
                      <a:lnTo>
                        <a:pt x="508" y="671"/>
                      </a:lnTo>
                      <a:lnTo>
                        <a:pt x="753" y="786"/>
                      </a:lnTo>
                      <a:lnTo>
                        <a:pt x="774" y="798"/>
                      </a:lnTo>
                      <a:lnTo>
                        <a:pt x="793" y="815"/>
                      </a:lnTo>
                      <a:lnTo>
                        <a:pt x="810" y="834"/>
                      </a:lnTo>
                      <a:lnTo>
                        <a:pt x="822" y="856"/>
                      </a:lnTo>
                      <a:lnTo>
                        <a:pt x="937" y="1100"/>
                      </a:lnTo>
                      <a:lnTo>
                        <a:pt x="1209" y="397"/>
                      </a:lnTo>
                      <a:close/>
                      <a:moveTo>
                        <a:pt x="1464" y="0"/>
                      </a:moveTo>
                      <a:lnTo>
                        <a:pt x="1492" y="3"/>
                      </a:lnTo>
                      <a:lnTo>
                        <a:pt x="1517" y="11"/>
                      </a:lnTo>
                      <a:lnTo>
                        <a:pt x="1541" y="24"/>
                      </a:lnTo>
                      <a:lnTo>
                        <a:pt x="1564" y="42"/>
                      </a:lnTo>
                      <a:lnTo>
                        <a:pt x="1581" y="64"/>
                      </a:lnTo>
                      <a:lnTo>
                        <a:pt x="1594" y="88"/>
                      </a:lnTo>
                      <a:lnTo>
                        <a:pt x="1602" y="115"/>
                      </a:lnTo>
                      <a:lnTo>
                        <a:pt x="1605" y="142"/>
                      </a:lnTo>
                      <a:lnTo>
                        <a:pt x="1603" y="169"/>
                      </a:lnTo>
                      <a:lnTo>
                        <a:pt x="1596" y="197"/>
                      </a:lnTo>
                      <a:lnTo>
                        <a:pt x="1083" y="1519"/>
                      </a:lnTo>
                      <a:lnTo>
                        <a:pt x="1070" y="1544"/>
                      </a:lnTo>
                      <a:lnTo>
                        <a:pt x="1054" y="1567"/>
                      </a:lnTo>
                      <a:lnTo>
                        <a:pt x="1033" y="1584"/>
                      </a:lnTo>
                      <a:lnTo>
                        <a:pt x="1008" y="1599"/>
                      </a:lnTo>
                      <a:lnTo>
                        <a:pt x="983" y="1608"/>
                      </a:lnTo>
                      <a:lnTo>
                        <a:pt x="954" y="1611"/>
                      </a:lnTo>
                      <a:lnTo>
                        <a:pt x="950" y="1611"/>
                      </a:lnTo>
                      <a:lnTo>
                        <a:pt x="922" y="1609"/>
                      </a:lnTo>
                      <a:lnTo>
                        <a:pt x="896" y="1601"/>
                      </a:lnTo>
                      <a:lnTo>
                        <a:pt x="873" y="1589"/>
                      </a:lnTo>
                      <a:lnTo>
                        <a:pt x="852" y="1572"/>
                      </a:lnTo>
                      <a:lnTo>
                        <a:pt x="833" y="1552"/>
                      </a:lnTo>
                      <a:lnTo>
                        <a:pt x="820" y="1528"/>
                      </a:lnTo>
                      <a:lnTo>
                        <a:pt x="583" y="1025"/>
                      </a:lnTo>
                      <a:lnTo>
                        <a:pt x="82" y="789"/>
                      </a:lnTo>
                      <a:lnTo>
                        <a:pt x="58" y="774"/>
                      </a:lnTo>
                      <a:lnTo>
                        <a:pt x="37" y="756"/>
                      </a:lnTo>
                      <a:lnTo>
                        <a:pt x="21" y="734"/>
                      </a:lnTo>
                      <a:lnTo>
                        <a:pt x="8" y="708"/>
                      </a:lnTo>
                      <a:lnTo>
                        <a:pt x="2" y="682"/>
                      </a:lnTo>
                      <a:lnTo>
                        <a:pt x="0" y="653"/>
                      </a:lnTo>
                      <a:lnTo>
                        <a:pt x="3" y="625"/>
                      </a:lnTo>
                      <a:lnTo>
                        <a:pt x="12" y="599"/>
                      </a:lnTo>
                      <a:lnTo>
                        <a:pt x="26" y="575"/>
                      </a:lnTo>
                      <a:lnTo>
                        <a:pt x="44" y="553"/>
                      </a:lnTo>
                      <a:lnTo>
                        <a:pt x="66" y="537"/>
                      </a:lnTo>
                      <a:lnTo>
                        <a:pt x="91" y="524"/>
                      </a:lnTo>
                      <a:lnTo>
                        <a:pt x="1410" y="10"/>
                      </a:lnTo>
                      <a:lnTo>
                        <a:pt x="1437" y="2"/>
                      </a:lnTo>
                      <a:lnTo>
                        <a:pt x="1464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57785" dist="33020" dir="3180000" algn="ctr">
                    <a:srgbClr val="000000">
                      <a:alpha val="30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algn="ctr"/>
                  <a:endParaRPr lang="en-US" kern="0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66" name="Freeform 24"/>
                <p:cNvSpPr>
                  <a:spLocks noEditPoints="1"/>
                </p:cNvSpPr>
                <p:nvPr/>
              </p:nvSpPr>
              <p:spPr bwMode="auto">
                <a:xfrm>
                  <a:off x="3237" y="1555"/>
                  <a:ext cx="1202" cy="1206"/>
                </a:xfrm>
                <a:custGeom>
                  <a:avLst/>
                  <a:gdLst>
                    <a:gd name="T0" fmla="*/ 1498 w 3606"/>
                    <a:gd name="T1" fmla="*/ 320 h 3618"/>
                    <a:gd name="T2" fmla="*/ 1125 w 3606"/>
                    <a:gd name="T3" fmla="*/ 450 h 3618"/>
                    <a:gd name="T4" fmla="*/ 802 w 3606"/>
                    <a:gd name="T5" fmla="*/ 668 h 3618"/>
                    <a:gd name="T6" fmla="*/ 546 w 3606"/>
                    <a:gd name="T7" fmla="*/ 960 h 3618"/>
                    <a:gd name="T8" fmla="*/ 371 w 3606"/>
                    <a:gd name="T9" fmla="*/ 1310 h 3618"/>
                    <a:gd name="T10" fmla="*/ 291 w 3606"/>
                    <a:gd name="T11" fmla="*/ 1705 h 3618"/>
                    <a:gd name="T12" fmla="*/ 318 w 3606"/>
                    <a:gd name="T13" fmla="*/ 2115 h 3618"/>
                    <a:gd name="T14" fmla="*/ 448 w 3606"/>
                    <a:gd name="T15" fmla="*/ 2489 h 3618"/>
                    <a:gd name="T16" fmla="*/ 666 w 3606"/>
                    <a:gd name="T17" fmla="*/ 2813 h 3618"/>
                    <a:gd name="T18" fmla="*/ 956 w 3606"/>
                    <a:gd name="T19" fmla="*/ 3069 h 3618"/>
                    <a:gd name="T20" fmla="*/ 1306 w 3606"/>
                    <a:gd name="T21" fmla="*/ 3245 h 3618"/>
                    <a:gd name="T22" fmla="*/ 1700 w 3606"/>
                    <a:gd name="T23" fmla="*/ 3326 h 3618"/>
                    <a:gd name="T24" fmla="*/ 2108 w 3606"/>
                    <a:gd name="T25" fmla="*/ 3299 h 3618"/>
                    <a:gd name="T26" fmla="*/ 2481 w 3606"/>
                    <a:gd name="T27" fmla="*/ 3168 h 3618"/>
                    <a:gd name="T28" fmla="*/ 2803 w 3606"/>
                    <a:gd name="T29" fmla="*/ 2950 h 3618"/>
                    <a:gd name="T30" fmla="*/ 3060 w 3606"/>
                    <a:gd name="T31" fmla="*/ 2659 h 3618"/>
                    <a:gd name="T32" fmla="*/ 3235 w 3606"/>
                    <a:gd name="T33" fmla="*/ 2308 h 3618"/>
                    <a:gd name="T34" fmla="*/ 3314 w 3606"/>
                    <a:gd name="T35" fmla="*/ 1913 h 3618"/>
                    <a:gd name="T36" fmla="*/ 3288 w 3606"/>
                    <a:gd name="T37" fmla="*/ 1503 h 3618"/>
                    <a:gd name="T38" fmla="*/ 3158 w 3606"/>
                    <a:gd name="T39" fmla="*/ 1128 h 3618"/>
                    <a:gd name="T40" fmla="*/ 2940 w 3606"/>
                    <a:gd name="T41" fmla="*/ 805 h 3618"/>
                    <a:gd name="T42" fmla="*/ 2650 w 3606"/>
                    <a:gd name="T43" fmla="*/ 548 h 3618"/>
                    <a:gd name="T44" fmla="*/ 2300 w 3606"/>
                    <a:gd name="T45" fmla="*/ 373 h 3618"/>
                    <a:gd name="T46" fmla="*/ 1906 w 3606"/>
                    <a:gd name="T47" fmla="*/ 292 h 3618"/>
                    <a:gd name="T48" fmla="*/ 1917 w 3606"/>
                    <a:gd name="T49" fmla="*/ 3 h 3618"/>
                    <a:gd name="T50" fmla="*/ 2351 w 3606"/>
                    <a:gd name="T51" fmla="*/ 85 h 3618"/>
                    <a:gd name="T52" fmla="*/ 2743 w 3606"/>
                    <a:gd name="T53" fmla="*/ 266 h 3618"/>
                    <a:gd name="T54" fmla="*/ 3077 w 3606"/>
                    <a:gd name="T55" fmla="*/ 530 h 3618"/>
                    <a:gd name="T56" fmla="*/ 3341 w 3606"/>
                    <a:gd name="T57" fmla="*/ 866 h 3618"/>
                    <a:gd name="T58" fmla="*/ 3521 w 3606"/>
                    <a:gd name="T59" fmla="*/ 1259 h 3618"/>
                    <a:gd name="T60" fmla="*/ 3603 w 3606"/>
                    <a:gd name="T61" fmla="*/ 1695 h 3618"/>
                    <a:gd name="T62" fmla="*/ 3575 w 3606"/>
                    <a:gd name="T63" fmla="*/ 2146 h 3618"/>
                    <a:gd name="T64" fmla="*/ 3443 w 3606"/>
                    <a:gd name="T65" fmla="*/ 2562 h 3618"/>
                    <a:gd name="T66" fmla="*/ 3218 w 3606"/>
                    <a:gd name="T67" fmla="*/ 2928 h 3618"/>
                    <a:gd name="T68" fmla="*/ 2918 w 3606"/>
                    <a:gd name="T69" fmla="*/ 3230 h 3618"/>
                    <a:gd name="T70" fmla="*/ 2553 w 3606"/>
                    <a:gd name="T71" fmla="*/ 3454 h 3618"/>
                    <a:gd name="T72" fmla="*/ 2139 w 3606"/>
                    <a:gd name="T73" fmla="*/ 3587 h 3618"/>
                    <a:gd name="T74" fmla="*/ 1689 w 3606"/>
                    <a:gd name="T75" fmla="*/ 3614 h 3618"/>
                    <a:gd name="T76" fmla="*/ 1254 w 3606"/>
                    <a:gd name="T77" fmla="*/ 3532 h 3618"/>
                    <a:gd name="T78" fmla="*/ 863 w 3606"/>
                    <a:gd name="T79" fmla="*/ 3352 h 3618"/>
                    <a:gd name="T80" fmla="*/ 529 w 3606"/>
                    <a:gd name="T81" fmla="*/ 3087 h 3618"/>
                    <a:gd name="T82" fmla="*/ 265 w 3606"/>
                    <a:gd name="T83" fmla="*/ 2752 h 3618"/>
                    <a:gd name="T84" fmla="*/ 85 w 3606"/>
                    <a:gd name="T85" fmla="*/ 2360 h 3618"/>
                    <a:gd name="T86" fmla="*/ 3 w 3606"/>
                    <a:gd name="T87" fmla="*/ 1923 h 3618"/>
                    <a:gd name="T88" fmla="*/ 31 w 3606"/>
                    <a:gd name="T89" fmla="*/ 1472 h 3618"/>
                    <a:gd name="T90" fmla="*/ 163 w 3606"/>
                    <a:gd name="T91" fmla="*/ 1056 h 3618"/>
                    <a:gd name="T92" fmla="*/ 387 w 3606"/>
                    <a:gd name="T93" fmla="*/ 690 h 3618"/>
                    <a:gd name="T94" fmla="*/ 688 w 3606"/>
                    <a:gd name="T95" fmla="*/ 389 h 3618"/>
                    <a:gd name="T96" fmla="*/ 1052 w 3606"/>
                    <a:gd name="T97" fmla="*/ 164 h 3618"/>
                    <a:gd name="T98" fmla="*/ 1467 w 3606"/>
                    <a:gd name="T99" fmla="*/ 31 h 36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3606" h="3618">
                      <a:moveTo>
                        <a:pt x="1802" y="289"/>
                      </a:moveTo>
                      <a:lnTo>
                        <a:pt x="1700" y="292"/>
                      </a:lnTo>
                      <a:lnTo>
                        <a:pt x="1597" y="302"/>
                      </a:lnTo>
                      <a:lnTo>
                        <a:pt x="1498" y="320"/>
                      </a:lnTo>
                      <a:lnTo>
                        <a:pt x="1401" y="343"/>
                      </a:lnTo>
                      <a:lnTo>
                        <a:pt x="1306" y="373"/>
                      </a:lnTo>
                      <a:lnTo>
                        <a:pt x="1213" y="409"/>
                      </a:lnTo>
                      <a:lnTo>
                        <a:pt x="1125" y="450"/>
                      </a:lnTo>
                      <a:lnTo>
                        <a:pt x="1039" y="496"/>
                      </a:lnTo>
                      <a:lnTo>
                        <a:pt x="956" y="548"/>
                      </a:lnTo>
                      <a:lnTo>
                        <a:pt x="877" y="606"/>
                      </a:lnTo>
                      <a:lnTo>
                        <a:pt x="802" y="668"/>
                      </a:lnTo>
                      <a:lnTo>
                        <a:pt x="732" y="734"/>
                      </a:lnTo>
                      <a:lnTo>
                        <a:pt x="666" y="805"/>
                      </a:lnTo>
                      <a:lnTo>
                        <a:pt x="604" y="880"/>
                      </a:lnTo>
                      <a:lnTo>
                        <a:pt x="546" y="960"/>
                      </a:lnTo>
                      <a:lnTo>
                        <a:pt x="494" y="1042"/>
                      </a:lnTo>
                      <a:lnTo>
                        <a:pt x="448" y="1128"/>
                      </a:lnTo>
                      <a:lnTo>
                        <a:pt x="406" y="1218"/>
                      </a:lnTo>
                      <a:lnTo>
                        <a:pt x="371" y="1310"/>
                      </a:lnTo>
                      <a:lnTo>
                        <a:pt x="342" y="1405"/>
                      </a:lnTo>
                      <a:lnTo>
                        <a:pt x="318" y="1503"/>
                      </a:lnTo>
                      <a:lnTo>
                        <a:pt x="301" y="1603"/>
                      </a:lnTo>
                      <a:lnTo>
                        <a:pt x="291" y="1705"/>
                      </a:lnTo>
                      <a:lnTo>
                        <a:pt x="287" y="1809"/>
                      </a:lnTo>
                      <a:lnTo>
                        <a:pt x="291" y="1913"/>
                      </a:lnTo>
                      <a:lnTo>
                        <a:pt x="301" y="2015"/>
                      </a:lnTo>
                      <a:lnTo>
                        <a:pt x="318" y="2115"/>
                      </a:lnTo>
                      <a:lnTo>
                        <a:pt x="342" y="2212"/>
                      </a:lnTo>
                      <a:lnTo>
                        <a:pt x="371" y="2308"/>
                      </a:lnTo>
                      <a:lnTo>
                        <a:pt x="406" y="2401"/>
                      </a:lnTo>
                      <a:lnTo>
                        <a:pt x="448" y="2489"/>
                      </a:lnTo>
                      <a:lnTo>
                        <a:pt x="494" y="2576"/>
                      </a:lnTo>
                      <a:lnTo>
                        <a:pt x="546" y="2659"/>
                      </a:lnTo>
                      <a:lnTo>
                        <a:pt x="604" y="2737"/>
                      </a:lnTo>
                      <a:lnTo>
                        <a:pt x="666" y="2813"/>
                      </a:lnTo>
                      <a:lnTo>
                        <a:pt x="732" y="2883"/>
                      </a:lnTo>
                      <a:lnTo>
                        <a:pt x="802" y="2950"/>
                      </a:lnTo>
                      <a:lnTo>
                        <a:pt x="877" y="3012"/>
                      </a:lnTo>
                      <a:lnTo>
                        <a:pt x="956" y="3069"/>
                      </a:lnTo>
                      <a:lnTo>
                        <a:pt x="1039" y="3121"/>
                      </a:lnTo>
                      <a:lnTo>
                        <a:pt x="1125" y="3168"/>
                      </a:lnTo>
                      <a:lnTo>
                        <a:pt x="1213" y="3210"/>
                      </a:lnTo>
                      <a:lnTo>
                        <a:pt x="1306" y="3245"/>
                      </a:lnTo>
                      <a:lnTo>
                        <a:pt x="1401" y="3275"/>
                      </a:lnTo>
                      <a:lnTo>
                        <a:pt x="1498" y="3299"/>
                      </a:lnTo>
                      <a:lnTo>
                        <a:pt x="1597" y="3315"/>
                      </a:lnTo>
                      <a:lnTo>
                        <a:pt x="1700" y="3326"/>
                      </a:lnTo>
                      <a:lnTo>
                        <a:pt x="1802" y="3330"/>
                      </a:lnTo>
                      <a:lnTo>
                        <a:pt x="1906" y="3326"/>
                      </a:lnTo>
                      <a:lnTo>
                        <a:pt x="2008" y="3315"/>
                      </a:lnTo>
                      <a:lnTo>
                        <a:pt x="2108" y="3299"/>
                      </a:lnTo>
                      <a:lnTo>
                        <a:pt x="2205" y="3275"/>
                      </a:lnTo>
                      <a:lnTo>
                        <a:pt x="2300" y="3245"/>
                      </a:lnTo>
                      <a:lnTo>
                        <a:pt x="2392" y="3210"/>
                      </a:lnTo>
                      <a:lnTo>
                        <a:pt x="2481" y="3168"/>
                      </a:lnTo>
                      <a:lnTo>
                        <a:pt x="2567" y="3121"/>
                      </a:lnTo>
                      <a:lnTo>
                        <a:pt x="2650" y="3069"/>
                      </a:lnTo>
                      <a:lnTo>
                        <a:pt x="2728" y="3012"/>
                      </a:lnTo>
                      <a:lnTo>
                        <a:pt x="2803" y="2950"/>
                      </a:lnTo>
                      <a:lnTo>
                        <a:pt x="2874" y="2883"/>
                      </a:lnTo>
                      <a:lnTo>
                        <a:pt x="2940" y="2813"/>
                      </a:lnTo>
                      <a:lnTo>
                        <a:pt x="3002" y="2737"/>
                      </a:lnTo>
                      <a:lnTo>
                        <a:pt x="3060" y="2659"/>
                      </a:lnTo>
                      <a:lnTo>
                        <a:pt x="3111" y="2576"/>
                      </a:lnTo>
                      <a:lnTo>
                        <a:pt x="3158" y="2489"/>
                      </a:lnTo>
                      <a:lnTo>
                        <a:pt x="3199" y="2401"/>
                      </a:lnTo>
                      <a:lnTo>
                        <a:pt x="3235" y="2308"/>
                      </a:lnTo>
                      <a:lnTo>
                        <a:pt x="3264" y="2212"/>
                      </a:lnTo>
                      <a:lnTo>
                        <a:pt x="3288" y="2115"/>
                      </a:lnTo>
                      <a:lnTo>
                        <a:pt x="3305" y="2015"/>
                      </a:lnTo>
                      <a:lnTo>
                        <a:pt x="3314" y="1913"/>
                      </a:lnTo>
                      <a:lnTo>
                        <a:pt x="3319" y="1809"/>
                      </a:lnTo>
                      <a:lnTo>
                        <a:pt x="3314" y="1705"/>
                      </a:lnTo>
                      <a:lnTo>
                        <a:pt x="3305" y="1603"/>
                      </a:lnTo>
                      <a:lnTo>
                        <a:pt x="3288" y="1503"/>
                      </a:lnTo>
                      <a:lnTo>
                        <a:pt x="3264" y="1405"/>
                      </a:lnTo>
                      <a:lnTo>
                        <a:pt x="3235" y="1310"/>
                      </a:lnTo>
                      <a:lnTo>
                        <a:pt x="3199" y="1218"/>
                      </a:lnTo>
                      <a:lnTo>
                        <a:pt x="3158" y="1128"/>
                      </a:lnTo>
                      <a:lnTo>
                        <a:pt x="3111" y="1042"/>
                      </a:lnTo>
                      <a:lnTo>
                        <a:pt x="3060" y="960"/>
                      </a:lnTo>
                      <a:lnTo>
                        <a:pt x="3002" y="880"/>
                      </a:lnTo>
                      <a:lnTo>
                        <a:pt x="2940" y="805"/>
                      </a:lnTo>
                      <a:lnTo>
                        <a:pt x="2874" y="734"/>
                      </a:lnTo>
                      <a:lnTo>
                        <a:pt x="2803" y="668"/>
                      </a:lnTo>
                      <a:lnTo>
                        <a:pt x="2728" y="606"/>
                      </a:lnTo>
                      <a:lnTo>
                        <a:pt x="2650" y="548"/>
                      </a:lnTo>
                      <a:lnTo>
                        <a:pt x="2567" y="496"/>
                      </a:lnTo>
                      <a:lnTo>
                        <a:pt x="2481" y="450"/>
                      </a:lnTo>
                      <a:lnTo>
                        <a:pt x="2392" y="409"/>
                      </a:lnTo>
                      <a:lnTo>
                        <a:pt x="2300" y="373"/>
                      </a:lnTo>
                      <a:lnTo>
                        <a:pt x="2205" y="343"/>
                      </a:lnTo>
                      <a:lnTo>
                        <a:pt x="2108" y="320"/>
                      </a:lnTo>
                      <a:lnTo>
                        <a:pt x="2008" y="302"/>
                      </a:lnTo>
                      <a:lnTo>
                        <a:pt x="1906" y="292"/>
                      </a:lnTo>
                      <a:lnTo>
                        <a:pt x="1802" y="289"/>
                      </a:lnTo>
                      <a:close/>
                      <a:moveTo>
                        <a:pt x="1802" y="0"/>
                      </a:moveTo>
                      <a:lnTo>
                        <a:pt x="1802" y="0"/>
                      </a:lnTo>
                      <a:lnTo>
                        <a:pt x="1917" y="3"/>
                      </a:lnTo>
                      <a:lnTo>
                        <a:pt x="2029" y="14"/>
                      </a:lnTo>
                      <a:lnTo>
                        <a:pt x="2139" y="31"/>
                      </a:lnTo>
                      <a:lnTo>
                        <a:pt x="2246" y="55"/>
                      </a:lnTo>
                      <a:lnTo>
                        <a:pt x="2351" y="85"/>
                      </a:lnTo>
                      <a:lnTo>
                        <a:pt x="2454" y="122"/>
                      </a:lnTo>
                      <a:lnTo>
                        <a:pt x="2553" y="164"/>
                      </a:lnTo>
                      <a:lnTo>
                        <a:pt x="2650" y="213"/>
                      </a:lnTo>
                      <a:lnTo>
                        <a:pt x="2743" y="266"/>
                      </a:lnTo>
                      <a:lnTo>
                        <a:pt x="2832" y="325"/>
                      </a:lnTo>
                      <a:lnTo>
                        <a:pt x="2918" y="389"/>
                      </a:lnTo>
                      <a:lnTo>
                        <a:pt x="3000" y="457"/>
                      </a:lnTo>
                      <a:lnTo>
                        <a:pt x="3077" y="530"/>
                      </a:lnTo>
                      <a:lnTo>
                        <a:pt x="3150" y="608"/>
                      </a:lnTo>
                      <a:lnTo>
                        <a:pt x="3218" y="690"/>
                      </a:lnTo>
                      <a:lnTo>
                        <a:pt x="3282" y="776"/>
                      </a:lnTo>
                      <a:lnTo>
                        <a:pt x="3341" y="866"/>
                      </a:lnTo>
                      <a:lnTo>
                        <a:pt x="3394" y="959"/>
                      </a:lnTo>
                      <a:lnTo>
                        <a:pt x="3443" y="1056"/>
                      </a:lnTo>
                      <a:lnTo>
                        <a:pt x="3484" y="1156"/>
                      </a:lnTo>
                      <a:lnTo>
                        <a:pt x="3521" y="1259"/>
                      </a:lnTo>
                      <a:lnTo>
                        <a:pt x="3551" y="1364"/>
                      </a:lnTo>
                      <a:lnTo>
                        <a:pt x="3575" y="1472"/>
                      </a:lnTo>
                      <a:lnTo>
                        <a:pt x="3592" y="1582"/>
                      </a:lnTo>
                      <a:lnTo>
                        <a:pt x="3603" y="1695"/>
                      </a:lnTo>
                      <a:lnTo>
                        <a:pt x="3606" y="1809"/>
                      </a:lnTo>
                      <a:lnTo>
                        <a:pt x="3603" y="1923"/>
                      </a:lnTo>
                      <a:lnTo>
                        <a:pt x="3592" y="2035"/>
                      </a:lnTo>
                      <a:lnTo>
                        <a:pt x="3575" y="2146"/>
                      </a:lnTo>
                      <a:lnTo>
                        <a:pt x="3551" y="2253"/>
                      </a:lnTo>
                      <a:lnTo>
                        <a:pt x="3521" y="2360"/>
                      </a:lnTo>
                      <a:lnTo>
                        <a:pt x="3484" y="2463"/>
                      </a:lnTo>
                      <a:lnTo>
                        <a:pt x="3443" y="2562"/>
                      </a:lnTo>
                      <a:lnTo>
                        <a:pt x="3394" y="2659"/>
                      </a:lnTo>
                      <a:lnTo>
                        <a:pt x="3341" y="2752"/>
                      </a:lnTo>
                      <a:lnTo>
                        <a:pt x="3282" y="2841"/>
                      </a:lnTo>
                      <a:lnTo>
                        <a:pt x="3218" y="2928"/>
                      </a:lnTo>
                      <a:lnTo>
                        <a:pt x="3150" y="3010"/>
                      </a:lnTo>
                      <a:lnTo>
                        <a:pt x="3077" y="3087"/>
                      </a:lnTo>
                      <a:lnTo>
                        <a:pt x="3000" y="3160"/>
                      </a:lnTo>
                      <a:lnTo>
                        <a:pt x="2918" y="3230"/>
                      </a:lnTo>
                      <a:lnTo>
                        <a:pt x="2832" y="3293"/>
                      </a:lnTo>
                      <a:lnTo>
                        <a:pt x="2743" y="3352"/>
                      </a:lnTo>
                      <a:lnTo>
                        <a:pt x="2650" y="3406"/>
                      </a:lnTo>
                      <a:lnTo>
                        <a:pt x="2553" y="3454"/>
                      </a:lnTo>
                      <a:lnTo>
                        <a:pt x="2454" y="3496"/>
                      </a:lnTo>
                      <a:lnTo>
                        <a:pt x="2351" y="3532"/>
                      </a:lnTo>
                      <a:lnTo>
                        <a:pt x="2246" y="3562"/>
                      </a:lnTo>
                      <a:lnTo>
                        <a:pt x="2139" y="3587"/>
                      </a:lnTo>
                      <a:lnTo>
                        <a:pt x="2029" y="3604"/>
                      </a:lnTo>
                      <a:lnTo>
                        <a:pt x="1917" y="3614"/>
                      </a:lnTo>
                      <a:lnTo>
                        <a:pt x="1802" y="3618"/>
                      </a:lnTo>
                      <a:lnTo>
                        <a:pt x="1689" y="3614"/>
                      </a:lnTo>
                      <a:lnTo>
                        <a:pt x="1577" y="3604"/>
                      </a:lnTo>
                      <a:lnTo>
                        <a:pt x="1467" y="3587"/>
                      </a:lnTo>
                      <a:lnTo>
                        <a:pt x="1360" y="3562"/>
                      </a:lnTo>
                      <a:lnTo>
                        <a:pt x="1254" y="3532"/>
                      </a:lnTo>
                      <a:lnTo>
                        <a:pt x="1152" y="3496"/>
                      </a:lnTo>
                      <a:lnTo>
                        <a:pt x="1052" y="3454"/>
                      </a:lnTo>
                      <a:lnTo>
                        <a:pt x="956" y="3406"/>
                      </a:lnTo>
                      <a:lnTo>
                        <a:pt x="863" y="3352"/>
                      </a:lnTo>
                      <a:lnTo>
                        <a:pt x="774" y="3293"/>
                      </a:lnTo>
                      <a:lnTo>
                        <a:pt x="688" y="3230"/>
                      </a:lnTo>
                      <a:lnTo>
                        <a:pt x="606" y="3160"/>
                      </a:lnTo>
                      <a:lnTo>
                        <a:pt x="529" y="3087"/>
                      </a:lnTo>
                      <a:lnTo>
                        <a:pt x="456" y="3010"/>
                      </a:lnTo>
                      <a:lnTo>
                        <a:pt x="387" y="2928"/>
                      </a:lnTo>
                      <a:lnTo>
                        <a:pt x="323" y="2841"/>
                      </a:lnTo>
                      <a:lnTo>
                        <a:pt x="265" y="2752"/>
                      </a:lnTo>
                      <a:lnTo>
                        <a:pt x="212" y="2659"/>
                      </a:lnTo>
                      <a:lnTo>
                        <a:pt x="163" y="2562"/>
                      </a:lnTo>
                      <a:lnTo>
                        <a:pt x="121" y="2462"/>
                      </a:lnTo>
                      <a:lnTo>
                        <a:pt x="85" y="2360"/>
                      </a:lnTo>
                      <a:lnTo>
                        <a:pt x="55" y="2253"/>
                      </a:lnTo>
                      <a:lnTo>
                        <a:pt x="31" y="2146"/>
                      </a:lnTo>
                      <a:lnTo>
                        <a:pt x="14" y="2035"/>
                      </a:lnTo>
                      <a:lnTo>
                        <a:pt x="3" y="1923"/>
                      </a:lnTo>
                      <a:lnTo>
                        <a:pt x="0" y="1809"/>
                      </a:lnTo>
                      <a:lnTo>
                        <a:pt x="3" y="1694"/>
                      </a:lnTo>
                      <a:lnTo>
                        <a:pt x="14" y="1582"/>
                      </a:lnTo>
                      <a:lnTo>
                        <a:pt x="31" y="1472"/>
                      </a:lnTo>
                      <a:lnTo>
                        <a:pt x="55" y="1364"/>
                      </a:lnTo>
                      <a:lnTo>
                        <a:pt x="85" y="1259"/>
                      </a:lnTo>
                      <a:lnTo>
                        <a:pt x="121" y="1156"/>
                      </a:lnTo>
                      <a:lnTo>
                        <a:pt x="163" y="1056"/>
                      </a:lnTo>
                      <a:lnTo>
                        <a:pt x="212" y="959"/>
                      </a:lnTo>
                      <a:lnTo>
                        <a:pt x="265" y="866"/>
                      </a:lnTo>
                      <a:lnTo>
                        <a:pt x="323" y="776"/>
                      </a:lnTo>
                      <a:lnTo>
                        <a:pt x="387" y="690"/>
                      </a:lnTo>
                      <a:lnTo>
                        <a:pt x="456" y="608"/>
                      </a:lnTo>
                      <a:lnTo>
                        <a:pt x="529" y="530"/>
                      </a:lnTo>
                      <a:lnTo>
                        <a:pt x="606" y="457"/>
                      </a:lnTo>
                      <a:lnTo>
                        <a:pt x="688" y="389"/>
                      </a:lnTo>
                      <a:lnTo>
                        <a:pt x="774" y="325"/>
                      </a:lnTo>
                      <a:lnTo>
                        <a:pt x="863" y="266"/>
                      </a:lnTo>
                      <a:lnTo>
                        <a:pt x="956" y="213"/>
                      </a:lnTo>
                      <a:lnTo>
                        <a:pt x="1052" y="164"/>
                      </a:lnTo>
                      <a:lnTo>
                        <a:pt x="1152" y="122"/>
                      </a:lnTo>
                      <a:lnTo>
                        <a:pt x="1254" y="85"/>
                      </a:lnTo>
                      <a:lnTo>
                        <a:pt x="1360" y="55"/>
                      </a:lnTo>
                      <a:lnTo>
                        <a:pt x="1467" y="31"/>
                      </a:lnTo>
                      <a:lnTo>
                        <a:pt x="1577" y="14"/>
                      </a:lnTo>
                      <a:lnTo>
                        <a:pt x="1689" y="3"/>
                      </a:lnTo>
                      <a:lnTo>
                        <a:pt x="1802" y="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57785" dist="33020" dir="3180000" algn="ctr">
                    <a:srgbClr val="000000">
                      <a:alpha val="30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algn="ctr"/>
                  <a:endParaRPr lang="en-US" kern="0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</p:grpSp>
        </p:grpSp>
      </p:grpSp>
      <p:grpSp>
        <p:nvGrpSpPr>
          <p:cNvPr id="67" name="Group 66"/>
          <p:cNvGrpSpPr/>
          <p:nvPr/>
        </p:nvGrpSpPr>
        <p:grpSpPr>
          <a:xfrm>
            <a:off x="7029214" y="4345675"/>
            <a:ext cx="3983536" cy="643205"/>
            <a:chOff x="6736136" y="5151332"/>
            <a:chExt cx="3983536" cy="643205"/>
          </a:xfrm>
        </p:grpSpPr>
        <p:sp>
          <p:nvSpPr>
            <p:cNvPr id="68" name="Rectangle 67"/>
            <p:cNvSpPr/>
            <p:nvPr/>
          </p:nvSpPr>
          <p:spPr>
            <a:xfrm>
              <a:off x="7628672" y="5151332"/>
              <a:ext cx="30910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400" kern="0" dirty="0">
                  <a:latin typeface="+mj-lt"/>
                  <a:cs typeface="Arial" pitchFamily="34" charset="0"/>
                </a:rPr>
                <a:t>Women Participation in Flexi workforce </a:t>
              </a:r>
            </a:p>
            <a:p>
              <a:pPr lvl="0"/>
              <a:r>
                <a:rPr lang="en-US" sz="1400" kern="0" dirty="0">
                  <a:latin typeface="+mj-lt"/>
                  <a:cs typeface="Arial" pitchFamily="34" charset="0"/>
                </a:rPr>
                <a:t>continues at 24% (2022-23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6736136" y="5154457"/>
              <a:ext cx="640080" cy="640080"/>
            </a:xfrm>
            <a:prstGeom prst="ellipse">
              <a:avLst/>
            </a:prstGeom>
            <a:solidFill>
              <a:srgbClr val="FF0066"/>
            </a:solidFill>
            <a:ln w="12700" cap="flat" cmpd="sng" algn="ctr">
              <a:noFill/>
              <a:prstDash val="solid"/>
              <a:miter lim="800000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6" name="Rectangle 75"/>
          <p:cNvSpPr/>
          <p:nvPr/>
        </p:nvSpPr>
        <p:spPr>
          <a:xfrm>
            <a:off x="7921749" y="3407619"/>
            <a:ext cx="42702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kern="0" dirty="0">
                <a:latin typeface="+mj-lt"/>
              </a:rPr>
              <a:t>Sectors like Ecommerce, Logistics, </a:t>
            </a:r>
            <a:r>
              <a:rPr lang="en-US" sz="1400" kern="0" dirty="0" smtClean="0">
                <a:latin typeface="+mj-lt"/>
              </a:rPr>
              <a:t>Manufacturing</a:t>
            </a:r>
            <a:r>
              <a:rPr lang="en-US" sz="1400" kern="0" dirty="0">
                <a:latin typeface="+mj-lt"/>
              </a:rPr>
              <a:t>, Tourism &amp; Hospitality, FMCG </a:t>
            </a:r>
            <a:r>
              <a:rPr lang="en-US" sz="1400" kern="0" dirty="0" smtClean="0">
                <a:latin typeface="+mj-lt"/>
              </a:rPr>
              <a:t>and </a:t>
            </a:r>
            <a:r>
              <a:rPr lang="en-US" sz="1400" kern="0" dirty="0">
                <a:latin typeface="+mj-lt"/>
              </a:rPr>
              <a:t>CD, Healthcare contributed with new </a:t>
            </a:r>
          </a:p>
          <a:p>
            <a:pPr lvl="0"/>
            <a:r>
              <a:rPr lang="en-US" sz="1400" kern="0" dirty="0">
                <a:latin typeface="+mj-lt"/>
              </a:rPr>
              <a:t>employment generation (2022-23)</a:t>
            </a:r>
            <a:endParaRPr kumimoji="0" lang="en-US" sz="14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</a:endParaRPr>
          </a:p>
        </p:txBody>
      </p:sp>
      <p:sp>
        <p:nvSpPr>
          <p:cNvPr id="77" name="Freeform 13"/>
          <p:cNvSpPr>
            <a:spLocks noEditPoints="1"/>
          </p:cNvSpPr>
          <p:nvPr/>
        </p:nvSpPr>
        <p:spPr bwMode="auto">
          <a:xfrm>
            <a:off x="7200872" y="4539270"/>
            <a:ext cx="301260" cy="259140"/>
          </a:xfrm>
          <a:custGeom>
            <a:avLst/>
            <a:gdLst>
              <a:gd name="T0" fmla="*/ 2491 w 4593"/>
              <a:gd name="T1" fmla="*/ 3160 h 5628"/>
              <a:gd name="T2" fmla="*/ 2233 w 4593"/>
              <a:gd name="T3" fmla="*/ 3181 h 5628"/>
              <a:gd name="T4" fmla="*/ 1972 w 4593"/>
              <a:gd name="T5" fmla="*/ 3121 h 5628"/>
              <a:gd name="T6" fmla="*/ 3089 w 4593"/>
              <a:gd name="T7" fmla="*/ 3745 h 5628"/>
              <a:gd name="T8" fmla="*/ 2764 w 4593"/>
              <a:gd name="T9" fmla="*/ 885 h 5628"/>
              <a:gd name="T10" fmla="*/ 2535 w 4593"/>
              <a:gd name="T11" fmla="*/ 914 h 5628"/>
              <a:gd name="T12" fmla="*/ 2190 w 4593"/>
              <a:gd name="T13" fmla="*/ 1010 h 5628"/>
              <a:gd name="T14" fmla="*/ 1760 w 4593"/>
              <a:gd name="T15" fmla="*/ 1211 h 5628"/>
              <a:gd name="T16" fmla="*/ 1278 w 4593"/>
              <a:gd name="T17" fmla="*/ 1559 h 5628"/>
              <a:gd name="T18" fmla="*/ 1275 w 4593"/>
              <a:gd name="T19" fmla="*/ 1750 h 5628"/>
              <a:gd name="T20" fmla="*/ 1329 w 4593"/>
              <a:gd name="T21" fmla="*/ 2004 h 5628"/>
              <a:gd name="T22" fmla="*/ 1440 w 4593"/>
              <a:gd name="T23" fmla="*/ 2282 h 5628"/>
              <a:gd name="T24" fmla="*/ 1611 w 4593"/>
              <a:gd name="T25" fmla="*/ 2546 h 5628"/>
              <a:gd name="T26" fmla="*/ 1840 w 4593"/>
              <a:gd name="T27" fmla="*/ 2759 h 5628"/>
              <a:gd name="T28" fmla="*/ 2129 w 4593"/>
              <a:gd name="T29" fmla="*/ 2886 h 5628"/>
              <a:gd name="T30" fmla="*/ 2462 w 4593"/>
              <a:gd name="T31" fmla="*/ 2877 h 5628"/>
              <a:gd name="T32" fmla="*/ 2783 w 4593"/>
              <a:gd name="T33" fmla="*/ 2703 h 5628"/>
              <a:gd name="T34" fmla="*/ 3058 w 4593"/>
              <a:gd name="T35" fmla="*/ 2408 h 5628"/>
              <a:gd name="T36" fmla="*/ 3251 w 4593"/>
              <a:gd name="T37" fmla="*/ 2057 h 5628"/>
              <a:gd name="T38" fmla="*/ 3260 w 4593"/>
              <a:gd name="T39" fmla="*/ 1699 h 5628"/>
              <a:gd name="T40" fmla="*/ 3060 w 4593"/>
              <a:gd name="T41" fmla="*/ 1361 h 5628"/>
              <a:gd name="T42" fmla="*/ 2930 w 4593"/>
              <a:gd name="T43" fmla="*/ 1093 h 5628"/>
              <a:gd name="T44" fmla="*/ 2864 w 4593"/>
              <a:gd name="T45" fmla="*/ 926 h 5628"/>
              <a:gd name="T46" fmla="*/ 2843 w 4593"/>
              <a:gd name="T47" fmla="*/ 885 h 5628"/>
              <a:gd name="T48" fmla="*/ 2530 w 4593"/>
              <a:gd name="T49" fmla="*/ 22 h 5628"/>
              <a:gd name="T50" fmla="*/ 2961 w 4593"/>
              <a:gd name="T51" fmla="*/ 191 h 5628"/>
              <a:gd name="T52" fmla="*/ 3325 w 4593"/>
              <a:gd name="T53" fmla="*/ 503 h 5628"/>
              <a:gd name="T54" fmla="*/ 3600 w 4593"/>
              <a:gd name="T55" fmla="*/ 933 h 5628"/>
              <a:gd name="T56" fmla="*/ 3767 w 4593"/>
              <a:gd name="T57" fmla="*/ 1451 h 5628"/>
              <a:gd name="T58" fmla="*/ 3807 w 4593"/>
              <a:gd name="T59" fmla="*/ 2057 h 5628"/>
              <a:gd name="T60" fmla="*/ 3793 w 4593"/>
              <a:gd name="T61" fmla="*/ 2647 h 5628"/>
              <a:gd name="T62" fmla="*/ 3764 w 4593"/>
              <a:gd name="T63" fmla="*/ 3087 h 5628"/>
              <a:gd name="T64" fmla="*/ 3911 w 4593"/>
              <a:gd name="T65" fmla="*/ 3406 h 5628"/>
              <a:gd name="T66" fmla="*/ 4174 w 4593"/>
              <a:gd name="T67" fmla="*/ 3755 h 5628"/>
              <a:gd name="T68" fmla="*/ 4353 w 4593"/>
              <a:gd name="T69" fmla="*/ 4149 h 5628"/>
              <a:gd name="T70" fmla="*/ 4471 w 4593"/>
              <a:gd name="T71" fmla="*/ 4547 h 5628"/>
              <a:gd name="T72" fmla="*/ 4548 w 4593"/>
              <a:gd name="T73" fmla="*/ 4913 h 5628"/>
              <a:gd name="T74" fmla="*/ 4591 w 4593"/>
              <a:gd name="T75" fmla="*/ 5251 h 5628"/>
              <a:gd name="T76" fmla="*/ 4497 w 4593"/>
              <a:gd name="T77" fmla="*/ 5469 h 5628"/>
              <a:gd name="T78" fmla="*/ 4299 w 4593"/>
              <a:gd name="T79" fmla="*/ 5606 h 5628"/>
              <a:gd name="T80" fmla="*/ 1927 w 4593"/>
              <a:gd name="T81" fmla="*/ 5628 h 5628"/>
              <a:gd name="T82" fmla="*/ 355 w 4593"/>
              <a:gd name="T83" fmla="*/ 5621 h 5628"/>
              <a:gd name="T84" fmla="*/ 138 w 4593"/>
              <a:gd name="T85" fmla="*/ 5515 h 5628"/>
              <a:gd name="T86" fmla="*/ 15 w 4593"/>
              <a:gd name="T87" fmla="*/ 5312 h 5628"/>
              <a:gd name="T88" fmla="*/ 29 w 4593"/>
              <a:gd name="T89" fmla="*/ 4997 h 5628"/>
              <a:gd name="T90" fmla="*/ 99 w 4593"/>
              <a:gd name="T91" fmla="*/ 4644 h 5628"/>
              <a:gd name="T92" fmla="*/ 203 w 4593"/>
              <a:gd name="T93" fmla="*/ 4250 h 5628"/>
              <a:gd name="T94" fmla="*/ 366 w 4593"/>
              <a:gd name="T95" fmla="*/ 3851 h 5628"/>
              <a:gd name="T96" fmla="*/ 607 w 4593"/>
              <a:gd name="T97" fmla="*/ 3484 h 5628"/>
              <a:gd name="T98" fmla="*/ 839 w 4593"/>
              <a:gd name="T99" fmla="*/ 3176 h 5628"/>
              <a:gd name="T100" fmla="*/ 806 w 4593"/>
              <a:gd name="T101" fmla="*/ 2770 h 5628"/>
              <a:gd name="T102" fmla="*/ 788 w 4593"/>
              <a:gd name="T103" fmla="*/ 2221 h 5628"/>
              <a:gd name="T104" fmla="*/ 805 w 4593"/>
              <a:gd name="T105" fmla="*/ 1591 h 5628"/>
              <a:gd name="T106" fmla="*/ 945 w 4593"/>
              <a:gd name="T107" fmla="*/ 1047 h 5628"/>
              <a:gd name="T108" fmla="*/ 1201 w 4593"/>
              <a:gd name="T109" fmla="*/ 590 h 5628"/>
              <a:gd name="T110" fmla="*/ 1379 w 4593"/>
              <a:gd name="T111" fmla="*/ 391 h 5628"/>
              <a:gd name="T112" fmla="*/ 1469 w 4593"/>
              <a:gd name="T113" fmla="*/ 307 h 5628"/>
              <a:gd name="T114" fmla="*/ 1644 w 4593"/>
              <a:gd name="T115" fmla="*/ 186 h 5628"/>
              <a:gd name="T116" fmla="*/ 1893 w 4593"/>
              <a:gd name="T117" fmla="*/ 68 h 5628"/>
              <a:gd name="T118" fmla="*/ 2209 w 4593"/>
              <a:gd name="T119" fmla="*/ 3 h 5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593" h="5628">
                <a:moveTo>
                  <a:pt x="2677" y="3094"/>
                </a:moveTo>
                <a:lnTo>
                  <a:pt x="2619" y="3119"/>
                </a:lnTo>
                <a:lnTo>
                  <a:pt x="2556" y="3141"/>
                </a:lnTo>
                <a:lnTo>
                  <a:pt x="2491" y="3160"/>
                </a:lnTo>
                <a:lnTo>
                  <a:pt x="2426" y="3172"/>
                </a:lnTo>
                <a:lnTo>
                  <a:pt x="2360" y="3181"/>
                </a:lnTo>
                <a:lnTo>
                  <a:pt x="2296" y="3184"/>
                </a:lnTo>
                <a:lnTo>
                  <a:pt x="2233" y="3181"/>
                </a:lnTo>
                <a:lnTo>
                  <a:pt x="2168" y="3174"/>
                </a:lnTo>
                <a:lnTo>
                  <a:pt x="2102" y="3160"/>
                </a:lnTo>
                <a:lnTo>
                  <a:pt x="2035" y="3143"/>
                </a:lnTo>
                <a:lnTo>
                  <a:pt x="1972" y="3121"/>
                </a:lnTo>
                <a:lnTo>
                  <a:pt x="1914" y="3094"/>
                </a:lnTo>
                <a:lnTo>
                  <a:pt x="1500" y="3745"/>
                </a:lnTo>
                <a:lnTo>
                  <a:pt x="2296" y="4149"/>
                </a:lnTo>
                <a:lnTo>
                  <a:pt x="3089" y="3745"/>
                </a:lnTo>
                <a:lnTo>
                  <a:pt x="2677" y="3094"/>
                </a:lnTo>
                <a:close/>
                <a:moveTo>
                  <a:pt x="2828" y="885"/>
                </a:moveTo>
                <a:lnTo>
                  <a:pt x="2800" y="885"/>
                </a:lnTo>
                <a:lnTo>
                  <a:pt x="2764" y="885"/>
                </a:lnTo>
                <a:lnTo>
                  <a:pt x="2720" y="889"/>
                </a:lnTo>
                <a:lnTo>
                  <a:pt x="2667" y="894"/>
                </a:lnTo>
                <a:lnTo>
                  <a:pt x="2606" y="902"/>
                </a:lnTo>
                <a:lnTo>
                  <a:pt x="2535" y="914"/>
                </a:lnTo>
                <a:lnTo>
                  <a:pt x="2459" y="929"/>
                </a:lnTo>
                <a:lnTo>
                  <a:pt x="2375" y="950"/>
                </a:lnTo>
                <a:lnTo>
                  <a:pt x="2286" y="977"/>
                </a:lnTo>
                <a:lnTo>
                  <a:pt x="2190" y="1010"/>
                </a:lnTo>
                <a:lnTo>
                  <a:pt x="2090" y="1047"/>
                </a:lnTo>
                <a:lnTo>
                  <a:pt x="1984" y="1095"/>
                </a:lnTo>
                <a:lnTo>
                  <a:pt x="1874" y="1148"/>
                </a:lnTo>
                <a:lnTo>
                  <a:pt x="1760" y="1211"/>
                </a:lnTo>
                <a:lnTo>
                  <a:pt x="1644" y="1283"/>
                </a:lnTo>
                <a:lnTo>
                  <a:pt x="1524" y="1364"/>
                </a:lnTo>
                <a:lnTo>
                  <a:pt x="1401" y="1456"/>
                </a:lnTo>
                <a:lnTo>
                  <a:pt x="1278" y="1559"/>
                </a:lnTo>
                <a:lnTo>
                  <a:pt x="1271" y="1598"/>
                </a:lnTo>
                <a:lnTo>
                  <a:pt x="1269" y="1644"/>
                </a:lnTo>
                <a:lnTo>
                  <a:pt x="1271" y="1695"/>
                </a:lnTo>
                <a:lnTo>
                  <a:pt x="1275" y="1750"/>
                </a:lnTo>
                <a:lnTo>
                  <a:pt x="1283" y="1809"/>
                </a:lnTo>
                <a:lnTo>
                  <a:pt x="1295" y="1871"/>
                </a:lnTo>
                <a:lnTo>
                  <a:pt x="1310" y="1936"/>
                </a:lnTo>
                <a:lnTo>
                  <a:pt x="1329" y="2004"/>
                </a:lnTo>
                <a:lnTo>
                  <a:pt x="1351" y="2072"/>
                </a:lnTo>
                <a:lnTo>
                  <a:pt x="1379" y="2142"/>
                </a:lnTo>
                <a:lnTo>
                  <a:pt x="1408" y="2212"/>
                </a:lnTo>
                <a:lnTo>
                  <a:pt x="1440" y="2282"/>
                </a:lnTo>
                <a:lnTo>
                  <a:pt x="1478" y="2350"/>
                </a:lnTo>
                <a:lnTo>
                  <a:pt x="1519" y="2418"/>
                </a:lnTo>
                <a:lnTo>
                  <a:pt x="1563" y="2483"/>
                </a:lnTo>
                <a:lnTo>
                  <a:pt x="1611" y="2546"/>
                </a:lnTo>
                <a:lnTo>
                  <a:pt x="1662" y="2606"/>
                </a:lnTo>
                <a:lnTo>
                  <a:pt x="1719" y="2662"/>
                </a:lnTo>
                <a:lnTo>
                  <a:pt x="1777" y="2713"/>
                </a:lnTo>
                <a:lnTo>
                  <a:pt x="1840" y="2759"/>
                </a:lnTo>
                <a:lnTo>
                  <a:pt x="1907" y="2800"/>
                </a:lnTo>
                <a:lnTo>
                  <a:pt x="1977" y="2836"/>
                </a:lnTo>
                <a:lnTo>
                  <a:pt x="2052" y="2863"/>
                </a:lnTo>
                <a:lnTo>
                  <a:pt x="2129" y="2886"/>
                </a:lnTo>
                <a:lnTo>
                  <a:pt x="2211" y="2898"/>
                </a:lnTo>
                <a:lnTo>
                  <a:pt x="2296" y="2903"/>
                </a:lnTo>
                <a:lnTo>
                  <a:pt x="2380" y="2896"/>
                </a:lnTo>
                <a:lnTo>
                  <a:pt x="2462" y="2877"/>
                </a:lnTo>
                <a:lnTo>
                  <a:pt x="2546" y="2848"/>
                </a:lnTo>
                <a:lnTo>
                  <a:pt x="2626" y="2809"/>
                </a:lnTo>
                <a:lnTo>
                  <a:pt x="2706" y="2759"/>
                </a:lnTo>
                <a:lnTo>
                  <a:pt x="2783" y="2703"/>
                </a:lnTo>
                <a:lnTo>
                  <a:pt x="2857" y="2638"/>
                </a:lnTo>
                <a:lnTo>
                  <a:pt x="2928" y="2567"/>
                </a:lnTo>
                <a:lnTo>
                  <a:pt x="2995" y="2490"/>
                </a:lnTo>
                <a:lnTo>
                  <a:pt x="3058" y="2408"/>
                </a:lnTo>
                <a:lnTo>
                  <a:pt x="3115" y="2325"/>
                </a:lnTo>
                <a:lnTo>
                  <a:pt x="3168" y="2236"/>
                </a:lnTo>
                <a:lnTo>
                  <a:pt x="3212" y="2147"/>
                </a:lnTo>
                <a:lnTo>
                  <a:pt x="3251" y="2057"/>
                </a:lnTo>
                <a:lnTo>
                  <a:pt x="3282" y="1966"/>
                </a:lnTo>
                <a:lnTo>
                  <a:pt x="3306" y="1878"/>
                </a:lnTo>
                <a:lnTo>
                  <a:pt x="3321" y="1791"/>
                </a:lnTo>
                <a:lnTo>
                  <a:pt x="3260" y="1699"/>
                </a:lnTo>
                <a:lnTo>
                  <a:pt x="3204" y="1610"/>
                </a:lnTo>
                <a:lnTo>
                  <a:pt x="3151" y="1523"/>
                </a:lnTo>
                <a:lnTo>
                  <a:pt x="3103" y="1439"/>
                </a:lnTo>
                <a:lnTo>
                  <a:pt x="3060" y="1361"/>
                </a:lnTo>
                <a:lnTo>
                  <a:pt x="3022" y="1286"/>
                </a:lnTo>
                <a:lnTo>
                  <a:pt x="2988" y="1216"/>
                </a:lnTo>
                <a:lnTo>
                  <a:pt x="2958" y="1153"/>
                </a:lnTo>
                <a:lnTo>
                  <a:pt x="2930" y="1093"/>
                </a:lnTo>
                <a:lnTo>
                  <a:pt x="2908" y="1040"/>
                </a:lnTo>
                <a:lnTo>
                  <a:pt x="2889" y="996"/>
                </a:lnTo>
                <a:lnTo>
                  <a:pt x="2874" y="957"/>
                </a:lnTo>
                <a:lnTo>
                  <a:pt x="2864" y="926"/>
                </a:lnTo>
                <a:lnTo>
                  <a:pt x="2855" y="904"/>
                </a:lnTo>
                <a:lnTo>
                  <a:pt x="2850" y="890"/>
                </a:lnTo>
                <a:lnTo>
                  <a:pt x="2848" y="885"/>
                </a:lnTo>
                <a:lnTo>
                  <a:pt x="2843" y="885"/>
                </a:lnTo>
                <a:lnTo>
                  <a:pt x="2828" y="885"/>
                </a:lnTo>
                <a:close/>
                <a:moveTo>
                  <a:pt x="2296" y="0"/>
                </a:moveTo>
                <a:lnTo>
                  <a:pt x="2414" y="5"/>
                </a:lnTo>
                <a:lnTo>
                  <a:pt x="2530" y="22"/>
                </a:lnTo>
                <a:lnTo>
                  <a:pt x="2643" y="49"/>
                </a:lnTo>
                <a:lnTo>
                  <a:pt x="2752" y="87"/>
                </a:lnTo>
                <a:lnTo>
                  <a:pt x="2858" y="135"/>
                </a:lnTo>
                <a:lnTo>
                  <a:pt x="2961" y="191"/>
                </a:lnTo>
                <a:lnTo>
                  <a:pt x="3058" y="258"/>
                </a:lnTo>
                <a:lnTo>
                  <a:pt x="3152" y="331"/>
                </a:lnTo>
                <a:lnTo>
                  <a:pt x="3241" y="414"/>
                </a:lnTo>
                <a:lnTo>
                  <a:pt x="3325" y="503"/>
                </a:lnTo>
                <a:lnTo>
                  <a:pt x="3403" y="600"/>
                </a:lnTo>
                <a:lnTo>
                  <a:pt x="3475" y="706"/>
                </a:lnTo>
                <a:lnTo>
                  <a:pt x="3542" y="815"/>
                </a:lnTo>
                <a:lnTo>
                  <a:pt x="3600" y="933"/>
                </a:lnTo>
                <a:lnTo>
                  <a:pt x="3653" y="1056"/>
                </a:lnTo>
                <a:lnTo>
                  <a:pt x="3699" y="1182"/>
                </a:lnTo>
                <a:lnTo>
                  <a:pt x="3737" y="1315"/>
                </a:lnTo>
                <a:lnTo>
                  <a:pt x="3767" y="1451"/>
                </a:lnTo>
                <a:lnTo>
                  <a:pt x="3790" y="1593"/>
                </a:lnTo>
                <a:lnTo>
                  <a:pt x="3802" y="1736"/>
                </a:lnTo>
                <a:lnTo>
                  <a:pt x="3807" y="1885"/>
                </a:lnTo>
                <a:lnTo>
                  <a:pt x="3807" y="2057"/>
                </a:lnTo>
                <a:lnTo>
                  <a:pt x="3805" y="2219"/>
                </a:lnTo>
                <a:lnTo>
                  <a:pt x="3802" y="2371"/>
                </a:lnTo>
                <a:lnTo>
                  <a:pt x="3798" y="2514"/>
                </a:lnTo>
                <a:lnTo>
                  <a:pt x="3793" y="2647"/>
                </a:lnTo>
                <a:lnTo>
                  <a:pt x="3788" y="2770"/>
                </a:lnTo>
                <a:lnTo>
                  <a:pt x="3781" y="2884"/>
                </a:lnTo>
                <a:lnTo>
                  <a:pt x="3772" y="2990"/>
                </a:lnTo>
                <a:lnTo>
                  <a:pt x="3764" y="3087"/>
                </a:lnTo>
                <a:lnTo>
                  <a:pt x="3754" y="3176"/>
                </a:lnTo>
                <a:lnTo>
                  <a:pt x="3742" y="3257"/>
                </a:lnTo>
                <a:lnTo>
                  <a:pt x="3831" y="3327"/>
                </a:lnTo>
                <a:lnTo>
                  <a:pt x="3911" y="3406"/>
                </a:lnTo>
                <a:lnTo>
                  <a:pt x="3986" y="3488"/>
                </a:lnTo>
                <a:lnTo>
                  <a:pt x="4054" y="3573"/>
                </a:lnTo>
                <a:lnTo>
                  <a:pt x="4116" y="3663"/>
                </a:lnTo>
                <a:lnTo>
                  <a:pt x="4174" y="3755"/>
                </a:lnTo>
                <a:lnTo>
                  <a:pt x="4225" y="3853"/>
                </a:lnTo>
                <a:lnTo>
                  <a:pt x="4273" y="3950"/>
                </a:lnTo>
                <a:lnTo>
                  <a:pt x="4316" y="4049"/>
                </a:lnTo>
                <a:lnTo>
                  <a:pt x="4353" y="4149"/>
                </a:lnTo>
                <a:lnTo>
                  <a:pt x="4388" y="4250"/>
                </a:lnTo>
                <a:lnTo>
                  <a:pt x="4420" y="4351"/>
                </a:lnTo>
                <a:lnTo>
                  <a:pt x="4447" y="4450"/>
                </a:lnTo>
                <a:lnTo>
                  <a:pt x="4471" y="4547"/>
                </a:lnTo>
                <a:lnTo>
                  <a:pt x="4493" y="4644"/>
                </a:lnTo>
                <a:lnTo>
                  <a:pt x="4514" y="4736"/>
                </a:lnTo>
                <a:lnTo>
                  <a:pt x="4533" y="4826"/>
                </a:lnTo>
                <a:lnTo>
                  <a:pt x="4548" y="4913"/>
                </a:lnTo>
                <a:lnTo>
                  <a:pt x="4564" y="4995"/>
                </a:lnTo>
                <a:lnTo>
                  <a:pt x="4587" y="5127"/>
                </a:lnTo>
                <a:lnTo>
                  <a:pt x="4593" y="5190"/>
                </a:lnTo>
                <a:lnTo>
                  <a:pt x="4591" y="5251"/>
                </a:lnTo>
                <a:lnTo>
                  <a:pt x="4579" y="5311"/>
                </a:lnTo>
                <a:lnTo>
                  <a:pt x="4558" y="5369"/>
                </a:lnTo>
                <a:lnTo>
                  <a:pt x="4531" y="5422"/>
                </a:lnTo>
                <a:lnTo>
                  <a:pt x="4497" y="5469"/>
                </a:lnTo>
                <a:lnTo>
                  <a:pt x="4456" y="5514"/>
                </a:lnTo>
                <a:lnTo>
                  <a:pt x="4408" y="5551"/>
                </a:lnTo>
                <a:lnTo>
                  <a:pt x="4355" y="5582"/>
                </a:lnTo>
                <a:lnTo>
                  <a:pt x="4299" y="5606"/>
                </a:lnTo>
                <a:lnTo>
                  <a:pt x="4237" y="5619"/>
                </a:lnTo>
                <a:lnTo>
                  <a:pt x="4201" y="5625"/>
                </a:lnTo>
                <a:lnTo>
                  <a:pt x="4165" y="5626"/>
                </a:lnTo>
                <a:lnTo>
                  <a:pt x="1927" y="5628"/>
                </a:lnTo>
                <a:lnTo>
                  <a:pt x="1927" y="5628"/>
                </a:lnTo>
                <a:lnTo>
                  <a:pt x="429" y="5628"/>
                </a:lnTo>
                <a:lnTo>
                  <a:pt x="393" y="5626"/>
                </a:lnTo>
                <a:lnTo>
                  <a:pt x="355" y="5621"/>
                </a:lnTo>
                <a:lnTo>
                  <a:pt x="294" y="5608"/>
                </a:lnTo>
                <a:lnTo>
                  <a:pt x="237" y="5584"/>
                </a:lnTo>
                <a:lnTo>
                  <a:pt x="185" y="5553"/>
                </a:lnTo>
                <a:lnTo>
                  <a:pt x="138" y="5515"/>
                </a:lnTo>
                <a:lnTo>
                  <a:pt x="97" y="5471"/>
                </a:lnTo>
                <a:lnTo>
                  <a:pt x="62" y="5423"/>
                </a:lnTo>
                <a:lnTo>
                  <a:pt x="34" y="5370"/>
                </a:lnTo>
                <a:lnTo>
                  <a:pt x="15" y="5312"/>
                </a:lnTo>
                <a:lnTo>
                  <a:pt x="3" y="5253"/>
                </a:lnTo>
                <a:lnTo>
                  <a:pt x="0" y="5191"/>
                </a:lnTo>
                <a:lnTo>
                  <a:pt x="5" y="5128"/>
                </a:lnTo>
                <a:lnTo>
                  <a:pt x="29" y="4997"/>
                </a:lnTo>
                <a:lnTo>
                  <a:pt x="44" y="4915"/>
                </a:lnTo>
                <a:lnTo>
                  <a:pt x="60" y="4828"/>
                </a:lnTo>
                <a:lnTo>
                  <a:pt x="79" y="4738"/>
                </a:lnTo>
                <a:lnTo>
                  <a:pt x="99" y="4644"/>
                </a:lnTo>
                <a:lnTo>
                  <a:pt x="121" y="4548"/>
                </a:lnTo>
                <a:lnTo>
                  <a:pt x="145" y="4450"/>
                </a:lnTo>
                <a:lnTo>
                  <a:pt x="173" y="4351"/>
                </a:lnTo>
                <a:lnTo>
                  <a:pt x="203" y="4250"/>
                </a:lnTo>
                <a:lnTo>
                  <a:pt x="237" y="4148"/>
                </a:lnTo>
                <a:lnTo>
                  <a:pt x="277" y="4047"/>
                </a:lnTo>
                <a:lnTo>
                  <a:pt x="319" y="3948"/>
                </a:lnTo>
                <a:lnTo>
                  <a:pt x="366" y="3851"/>
                </a:lnTo>
                <a:lnTo>
                  <a:pt x="419" y="3754"/>
                </a:lnTo>
                <a:lnTo>
                  <a:pt x="475" y="3662"/>
                </a:lnTo>
                <a:lnTo>
                  <a:pt x="538" y="3571"/>
                </a:lnTo>
                <a:lnTo>
                  <a:pt x="607" y="3484"/>
                </a:lnTo>
                <a:lnTo>
                  <a:pt x="682" y="3404"/>
                </a:lnTo>
                <a:lnTo>
                  <a:pt x="762" y="3327"/>
                </a:lnTo>
                <a:lnTo>
                  <a:pt x="851" y="3256"/>
                </a:lnTo>
                <a:lnTo>
                  <a:pt x="839" y="3176"/>
                </a:lnTo>
                <a:lnTo>
                  <a:pt x="830" y="3087"/>
                </a:lnTo>
                <a:lnTo>
                  <a:pt x="820" y="2990"/>
                </a:lnTo>
                <a:lnTo>
                  <a:pt x="813" y="2884"/>
                </a:lnTo>
                <a:lnTo>
                  <a:pt x="806" y="2770"/>
                </a:lnTo>
                <a:lnTo>
                  <a:pt x="800" y="2647"/>
                </a:lnTo>
                <a:lnTo>
                  <a:pt x="794" y="2514"/>
                </a:lnTo>
                <a:lnTo>
                  <a:pt x="791" y="2372"/>
                </a:lnTo>
                <a:lnTo>
                  <a:pt x="788" y="2221"/>
                </a:lnTo>
                <a:lnTo>
                  <a:pt x="786" y="2058"/>
                </a:lnTo>
                <a:lnTo>
                  <a:pt x="786" y="1886"/>
                </a:lnTo>
                <a:lnTo>
                  <a:pt x="791" y="1736"/>
                </a:lnTo>
                <a:lnTo>
                  <a:pt x="805" y="1591"/>
                </a:lnTo>
                <a:lnTo>
                  <a:pt x="827" y="1448"/>
                </a:lnTo>
                <a:lnTo>
                  <a:pt x="858" y="1310"/>
                </a:lnTo>
                <a:lnTo>
                  <a:pt x="897" y="1177"/>
                </a:lnTo>
                <a:lnTo>
                  <a:pt x="945" y="1047"/>
                </a:lnTo>
                <a:lnTo>
                  <a:pt x="998" y="924"/>
                </a:lnTo>
                <a:lnTo>
                  <a:pt x="1059" y="807"/>
                </a:lnTo>
                <a:lnTo>
                  <a:pt x="1128" y="694"/>
                </a:lnTo>
                <a:lnTo>
                  <a:pt x="1201" y="590"/>
                </a:lnTo>
                <a:lnTo>
                  <a:pt x="1281" y="493"/>
                </a:lnTo>
                <a:lnTo>
                  <a:pt x="1367" y="402"/>
                </a:lnTo>
                <a:lnTo>
                  <a:pt x="1369" y="399"/>
                </a:lnTo>
                <a:lnTo>
                  <a:pt x="1379" y="391"/>
                </a:lnTo>
                <a:lnTo>
                  <a:pt x="1392" y="375"/>
                </a:lnTo>
                <a:lnTo>
                  <a:pt x="1413" y="356"/>
                </a:lnTo>
                <a:lnTo>
                  <a:pt x="1439" y="333"/>
                </a:lnTo>
                <a:lnTo>
                  <a:pt x="1469" y="307"/>
                </a:lnTo>
                <a:lnTo>
                  <a:pt x="1505" y="278"/>
                </a:lnTo>
                <a:lnTo>
                  <a:pt x="1546" y="249"/>
                </a:lnTo>
                <a:lnTo>
                  <a:pt x="1594" y="217"/>
                </a:lnTo>
                <a:lnTo>
                  <a:pt x="1644" y="186"/>
                </a:lnTo>
                <a:lnTo>
                  <a:pt x="1700" y="153"/>
                </a:lnTo>
                <a:lnTo>
                  <a:pt x="1760" y="123"/>
                </a:lnTo>
                <a:lnTo>
                  <a:pt x="1825" y="96"/>
                </a:lnTo>
                <a:lnTo>
                  <a:pt x="1893" y="68"/>
                </a:lnTo>
                <a:lnTo>
                  <a:pt x="1967" y="46"/>
                </a:lnTo>
                <a:lnTo>
                  <a:pt x="2043" y="27"/>
                </a:lnTo>
                <a:lnTo>
                  <a:pt x="2124" y="12"/>
                </a:lnTo>
                <a:lnTo>
                  <a:pt x="2209" y="3"/>
                </a:lnTo>
                <a:lnTo>
                  <a:pt x="2296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-1" y="6600145"/>
            <a:ext cx="5401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Source : ISF </a:t>
            </a:r>
            <a:r>
              <a:rPr lang="en-US" sz="1100" i="1" dirty="0"/>
              <a:t>Flexi Staffing Report  </a:t>
            </a:r>
            <a:r>
              <a:rPr lang="en-US" sz="1100" i="1" dirty="0" smtClean="0"/>
              <a:t>2023</a:t>
            </a:r>
            <a:endParaRPr lang="en-IN" sz="1100" i="1" dirty="0"/>
          </a:p>
        </p:txBody>
      </p:sp>
      <p:sp>
        <p:nvSpPr>
          <p:cNvPr id="79" name="TextBox 78"/>
          <p:cNvSpPr txBox="1"/>
          <p:nvPr/>
        </p:nvSpPr>
        <p:spPr>
          <a:xfrm>
            <a:off x="6045723" y="5338984"/>
            <a:ext cx="6146277" cy="13849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/>
              <a:t>YoY Growth – 14% YoY Staffing Industry New employment growth- 2023</a:t>
            </a:r>
          </a:p>
          <a:p>
            <a:r>
              <a:rPr lang="en-US" sz="1200" b="1" dirty="0"/>
              <a:t>2023: </a:t>
            </a:r>
            <a:r>
              <a:rPr lang="en-US" sz="1200" dirty="0"/>
              <a:t>Cautious market slowed new employment in H2 22-23, however staffing continued to add double-digit annual growth</a:t>
            </a:r>
          </a:p>
          <a:p>
            <a:r>
              <a:rPr lang="en-US" sz="1200" b="1" dirty="0"/>
              <a:t>2022: </a:t>
            </a:r>
            <a:r>
              <a:rPr lang="en-US" sz="1200" dirty="0"/>
              <a:t>Robust employment market generating growth higher than pre-pandemic years</a:t>
            </a:r>
          </a:p>
          <a:p>
            <a:r>
              <a:rPr lang="en-US" sz="1200" b="1" dirty="0"/>
              <a:t>2021: </a:t>
            </a:r>
            <a:r>
              <a:rPr lang="en-US" sz="1200" dirty="0"/>
              <a:t>Due to </a:t>
            </a:r>
            <a:r>
              <a:rPr lang="en-US" sz="1200" dirty="0" err="1"/>
              <a:t>Covid</a:t>
            </a:r>
            <a:r>
              <a:rPr lang="en-US" sz="1200" dirty="0"/>
              <a:t> slowing employment</a:t>
            </a:r>
          </a:p>
          <a:p>
            <a:r>
              <a:rPr lang="en-US" sz="1200" b="1" dirty="0" smtClean="0"/>
              <a:t>2020: </a:t>
            </a:r>
            <a:r>
              <a:rPr lang="en-US" sz="1200" dirty="0" smtClean="0"/>
              <a:t>Market </a:t>
            </a:r>
            <a:r>
              <a:rPr lang="en-US" sz="1200" dirty="0"/>
              <a:t>volatility impacted employment, slowing staffing growth trend</a:t>
            </a:r>
          </a:p>
          <a:p>
            <a:r>
              <a:rPr lang="en-US" sz="1200" b="1" dirty="0"/>
              <a:t>2019: </a:t>
            </a:r>
            <a:r>
              <a:rPr lang="en-US" sz="1200" dirty="0"/>
              <a:t>Strong consistent double digit growth YoY for industry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98731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QoQ</a:t>
            </a:r>
            <a:r>
              <a:rPr lang="en-US" dirty="0" smtClean="0"/>
              <a:t> ISF Growth</a:t>
            </a:r>
            <a:endParaRPr lang="en-IN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7431280"/>
              </p:ext>
            </p:extLst>
          </p:nvPr>
        </p:nvGraphicFramePr>
        <p:xfrm>
          <a:off x="0" y="944935"/>
          <a:ext cx="8108623" cy="5693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2" name="Group 41"/>
          <p:cNvGrpSpPr/>
          <p:nvPr/>
        </p:nvGrpSpPr>
        <p:grpSpPr>
          <a:xfrm>
            <a:off x="7805439" y="1337806"/>
            <a:ext cx="3995367" cy="738664"/>
            <a:chOff x="689810" y="1085299"/>
            <a:chExt cx="3995367" cy="738664"/>
          </a:xfrm>
        </p:grpSpPr>
        <p:grpSp>
          <p:nvGrpSpPr>
            <p:cNvPr id="43" name="Group 42"/>
            <p:cNvGrpSpPr/>
            <p:nvPr/>
          </p:nvGrpSpPr>
          <p:grpSpPr>
            <a:xfrm>
              <a:off x="689810" y="1088424"/>
              <a:ext cx="640080" cy="640080"/>
              <a:chOff x="721894" y="2256770"/>
              <a:chExt cx="640080" cy="64008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721894" y="2256770"/>
                <a:ext cx="640080" cy="6400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 w="0"/>
                  <a:solidFill>
                    <a:srgbClr val="57565A"/>
                  </a:solidFill>
                  <a:effectLst>
                    <a:outerShdw blurRad="38100" dist="19050" dir="2700000" algn="tl" rotWithShape="0">
                      <a:srgbClr val="57565A">
                        <a:alpha val="40000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" name="Chevron 45"/>
              <p:cNvSpPr/>
              <p:nvPr/>
            </p:nvSpPr>
            <p:spPr>
              <a:xfrm>
                <a:off x="921619" y="2440737"/>
                <a:ext cx="240631" cy="272147"/>
              </a:xfrm>
              <a:prstGeom prst="chevron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57565A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44" name="Rectangle 43"/>
            <p:cNvSpPr/>
            <p:nvPr/>
          </p:nvSpPr>
          <p:spPr>
            <a:xfrm>
              <a:off x="1516319" y="1085299"/>
              <a:ext cx="316885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400" dirty="0"/>
                <a:t>Overall flexi staffing industry </a:t>
              </a:r>
              <a:r>
                <a:rPr lang="en-US" sz="1400" dirty="0" err="1"/>
                <a:t>QoQ</a:t>
              </a:r>
              <a:r>
                <a:rPr lang="en-US" sz="1400" dirty="0"/>
                <a:t> added new employment growth at 0.4% in Q422-23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805439" y="2387535"/>
            <a:ext cx="3995367" cy="1169551"/>
            <a:chOff x="689810" y="1085299"/>
            <a:chExt cx="3995367" cy="1169551"/>
          </a:xfrm>
        </p:grpSpPr>
        <p:grpSp>
          <p:nvGrpSpPr>
            <p:cNvPr id="48" name="Group 47"/>
            <p:cNvGrpSpPr/>
            <p:nvPr/>
          </p:nvGrpSpPr>
          <p:grpSpPr>
            <a:xfrm>
              <a:off x="689810" y="1088424"/>
              <a:ext cx="640080" cy="640080"/>
              <a:chOff x="721894" y="2256770"/>
              <a:chExt cx="640080" cy="640080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721894" y="2256770"/>
                <a:ext cx="640080" cy="64008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 w="0"/>
                  <a:solidFill>
                    <a:srgbClr val="57565A"/>
                  </a:solidFill>
                  <a:effectLst>
                    <a:outerShdw blurRad="38100" dist="19050" dir="2700000" algn="tl" rotWithShape="0">
                      <a:srgbClr val="57565A">
                        <a:alpha val="40000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1" name="Chevron 50"/>
              <p:cNvSpPr/>
              <p:nvPr/>
            </p:nvSpPr>
            <p:spPr>
              <a:xfrm>
                <a:off x="921619" y="2440737"/>
                <a:ext cx="240631" cy="272147"/>
              </a:xfrm>
              <a:prstGeom prst="chevron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57565A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49" name="Rectangle 48"/>
            <p:cNvSpPr/>
            <p:nvPr/>
          </p:nvSpPr>
          <p:spPr>
            <a:xfrm>
              <a:off x="1516319" y="1085299"/>
              <a:ext cx="3168858" cy="116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400" dirty="0"/>
                <a:t>Staffing Industry break up, General Staffing industry contributed with new employment at a +0.8% growth in Q422-23, whereas IT Staffing dropped -6% in the last </a:t>
              </a:r>
              <a:r>
                <a:rPr lang="en-US" sz="1400" dirty="0" err="1"/>
                <a:t>Qtr</a:t>
              </a:r>
              <a:r>
                <a:rPr lang="en-US" sz="1400" dirty="0"/>
                <a:t> , Q4 22-23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57565A">
                    <a:lumMod val="75000"/>
                  </a:srgbClr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805439" y="3695178"/>
            <a:ext cx="3995367" cy="2677656"/>
            <a:chOff x="689810" y="1085299"/>
            <a:chExt cx="3995367" cy="2677656"/>
          </a:xfrm>
        </p:grpSpPr>
        <p:grpSp>
          <p:nvGrpSpPr>
            <p:cNvPr id="53" name="Group 52"/>
            <p:cNvGrpSpPr/>
            <p:nvPr/>
          </p:nvGrpSpPr>
          <p:grpSpPr>
            <a:xfrm>
              <a:off x="689810" y="1088424"/>
              <a:ext cx="640080" cy="640080"/>
              <a:chOff x="721894" y="2256770"/>
              <a:chExt cx="640080" cy="640080"/>
            </a:xfrm>
          </p:grpSpPr>
          <p:sp>
            <p:nvSpPr>
              <p:cNvPr id="55" name="Oval 54"/>
              <p:cNvSpPr/>
              <p:nvPr/>
            </p:nvSpPr>
            <p:spPr>
              <a:xfrm>
                <a:off x="721894" y="2256770"/>
                <a:ext cx="640080" cy="6400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 w="0"/>
                  <a:solidFill>
                    <a:srgbClr val="57565A"/>
                  </a:solidFill>
                  <a:effectLst>
                    <a:outerShdw blurRad="38100" dist="19050" dir="2700000" algn="tl" rotWithShape="0">
                      <a:srgbClr val="57565A">
                        <a:alpha val="40000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" name="Chevron 55"/>
              <p:cNvSpPr/>
              <p:nvPr/>
            </p:nvSpPr>
            <p:spPr>
              <a:xfrm>
                <a:off x="921619" y="2440737"/>
                <a:ext cx="240631" cy="272147"/>
              </a:xfrm>
              <a:prstGeom prst="chevron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57565A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54" name="Rectangle 53"/>
            <p:cNvSpPr/>
            <p:nvPr/>
          </p:nvSpPr>
          <p:spPr>
            <a:xfrm>
              <a:off x="1516319" y="1085299"/>
              <a:ext cx="3168858" cy="26776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400" dirty="0" smtClean="0"/>
                <a:t>IT </a:t>
              </a:r>
              <a:r>
                <a:rPr lang="en-US" sz="1400" dirty="0"/>
                <a:t>Staffing witnessed a gradual slowdown in new employment creation since Q3 22- 23, that impacted very heavily on the overall staffing industry net employment growth for 22-23. </a:t>
              </a:r>
              <a:endParaRPr lang="en-US" sz="1400" dirty="0" smtClean="0"/>
            </a:p>
            <a:p>
              <a:pPr lvl="0"/>
              <a:r>
                <a:rPr lang="en-US" sz="1400" dirty="0" smtClean="0"/>
                <a:t>Among </a:t>
              </a:r>
              <a:r>
                <a:rPr lang="en-US" sz="1400" dirty="0"/>
                <a:t>many factors including the ongoing geo political tensions, impact of Russia-Ukraine war, turmoil in US financial markets the IT industry started rightsizing since H2. Most other sectors, also came in with a caution on new employment generation in 22-23, 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57565A">
                    <a:lumMod val="75000"/>
                  </a:srgbClr>
                </a:solidFill>
                <a:effectLst/>
                <a:uLnTx/>
                <a:uFillTx/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-1" y="6600145"/>
            <a:ext cx="5401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Source : ISF </a:t>
            </a:r>
            <a:r>
              <a:rPr lang="en-US" sz="1100" i="1" dirty="0"/>
              <a:t>Flexi Staffing Report  </a:t>
            </a:r>
            <a:r>
              <a:rPr lang="en-US" sz="1100" i="1" dirty="0" smtClean="0"/>
              <a:t>2023</a:t>
            </a:r>
            <a:endParaRPr lang="en-IN" sz="1100" i="1" dirty="0"/>
          </a:p>
        </p:txBody>
      </p:sp>
    </p:spTree>
    <p:extLst>
      <p:ext uri="{BB962C8B-B14F-4D97-AF65-F5344CB8AC3E}">
        <p14:creationId xmlns:p14="http://schemas.microsoft.com/office/powerpoint/2010/main" val="1460412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Staffing Vs IT Staffing</a:t>
            </a:r>
            <a:endParaRPr lang="en-IN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7101733"/>
              </p:ext>
            </p:extLst>
          </p:nvPr>
        </p:nvGraphicFramePr>
        <p:xfrm>
          <a:off x="271667" y="854765"/>
          <a:ext cx="5592418" cy="2673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9304661"/>
              </p:ext>
            </p:extLst>
          </p:nvPr>
        </p:nvGraphicFramePr>
        <p:xfrm>
          <a:off x="271666" y="3528391"/>
          <a:ext cx="5592419" cy="3091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9330829"/>
              </p:ext>
            </p:extLst>
          </p:nvPr>
        </p:nvGraphicFramePr>
        <p:xfrm>
          <a:off x="6423989" y="854765"/>
          <a:ext cx="559241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2358301"/>
              </p:ext>
            </p:extLst>
          </p:nvPr>
        </p:nvGraphicFramePr>
        <p:xfrm>
          <a:off x="6423989" y="3642691"/>
          <a:ext cx="5592418" cy="2917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1" y="6600145"/>
            <a:ext cx="5401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Source : ISF </a:t>
            </a:r>
            <a:r>
              <a:rPr lang="en-US" sz="1100" i="1" dirty="0"/>
              <a:t>Flexi Staffing Report  </a:t>
            </a:r>
            <a:r>
              <a:rPr lang="en-US" sz="1100" i="1" dirty="0" smtClean="0"/>
              <a:t>2023</a:t>
            </a:r>
            <a:endParaRPr lang="en-IN" sz="1100" i="1" dirty="0"/>
          </a:p>
        </p:txBody>
      </p:sp>
    </p:spTree>
    <p:extLst>
      <p:ext uri="{BB962C8B-B14F-4D97-AF65-F5344CB8AC3E}">
        <p14:creationId xmlns:p14="http://schemas.microsoft.com/office/powerpoint/2010/main" val="1945423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 Staffing Industry FY 23</a:t>
            </a:r>
            <a:endParaRPr lang="en-IN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5061598"/>
              </p:ext>
            </p:extLst>
          </p:nvPr>
        </p:nvGraphicFramePr>
        <p:xfrm>
          <a:off x="251790" y="864704"/>
          <a:ext cx="2809461" cy="5864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1713943"/>
              </p:ext>
            </p:extLst>
          </p:nvPr>
        </p:nvGraphicFramePr>
        <p:xfrm>
          <a:off x="3213651" y="864703"/>
          <a:ext cx="2809461" cy="5864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" name="Freeform 6"/>
          <p:cNvSpPr>
            <a:spLocks/>
          </p:cNvSpPr>
          <p:nvPr/>
        </p:nvSpPr>
        <p:spPr bwMode="auto">
          <a:xfrm>
            <a:off x="7057798" y="2643097"/>
            <a:ext cx="3776948" cy="3643175"/>
          </a:xfrm>
          <a:custGeom>
            <a:avLst/>
            <a:gdLst>
              <a:gd name="T0" fmla="*/ 924 w 2654"/>
              <a:gd name="T1" fmla="*/ 35 h 2560"/>
              <a:gd name="T2" fmla="*/ 833 w 2654"/>
              <a:gd name="T3" fmla="*/ 123 h 2560"/>
              <a:gd name="T4" fmla="*/ 761 w 2654"/>
              <a:gd name="T5" fmla="*/ 225 h 2560"/>
              <a:gd name="T6" fmla="*/ 710 w 2654"/>
              <a:gd name="T7" fmla="*/ 342 h 2560"/>
              <a:gd name="T8" fmla="*/ 683 w 2654"/>
              <a:gd name="T9" fmla="*/ 470 h 2560"/>
              <a:gd name="T10" fmla="*/ 682 w 2654"/>
              <a:gd name="T11" fmla="*/ 591 h 2560"/>
              <a:gd name="T12" fmla="*/ 701 w 2654"/>
              <a:gd name="T13" fmla="*/ 698 h 2560"/>
              <a:gd name="T14" fmla="*/ 714 w 2654"/>
              <a:gd name="T15" fmla="*/ 748 h 2560"/>
              <a:gd name="T16" fmla="*/ 746 w 2654"/>
              <a:gd name="T17" fmla="*/ 819 h 2560"/>
              <a:gd name="T18" fmla="*/ 812 w 2654"/>
              <a:gd name="T19" fmla="*/ 925 h 2560"/>
              <a:gd name="T20" fmla="*/ 924 w 2654"/>
              <a:gd name="T21" fmla="*/ 1072 h 2560"/>
              <a:gd name="T22" fmla="*/ 1055 w 2654"/>
              <a:gd name="T23" fmla="*/ 1203 h 2560"/>
              <a:gd name="T24" fmla="*/ 1202 w 2654"/>
              <a:gd name="T25" fmla="*/ 1314 h 2560"/>
              <a:gd name="T26" fmla="*/ 1365 w 2654"/>
              <a:gd name="T27" fmla="*/ 1403 h 2560"/>
              <a:gd name="T28" fmla="*/ 1541 w 2654"/>
              <a:gd name="T29" fmla="*/ 1469 h 2560"/>
              <a:gd name="T30" fmla="*/ 1727 w 2654"/>
              <a:gd name="T31" fmla="*/ 1512 h 2560"/>
              <a:gd name="T32" fmla="*/ 1923 w 2654"/>
              <a:gd name="T33" fmla="*/ 1526 h 2560"/>
              <a:gd name="T34" fmla="*/ 2121 w 2654"/>
              <a:gd name="T35" fmla="*/ 1511 h 2560"/>
              <a:gd name="T36" fmla="*/ 2311 w 2654"/>
              <a:gd name="T37" fmla="*/ 1468 h 2560"/>
              <a:gd name="T38" fmla="*/ 2489 w 2654"/>
              <a:gd name="T39" fmla="*/ 1399 h 2560"/>
              <a:gd name="T40" fmla="*/ 2654 w 2654"/>
              <a:gd name="T41" fmla="*/ 1307 h 2560"/>
              <a:gd name="T42" fmla="*/ 2628 w 2654"/>
              <a:gd name="T43" fmla="*/ 1501 h 2560"/>
              <a:gd name="T44" fmla="*/ 2575 w 2654"/>
              <a:gd name="T45" fmla="*/ 1687 h 2560"/>
              <a:gd name="T46" fmla="*/ 2497 w 2654"/>
              <a:gd name="T47" fmla="*/ 1860 h 2560"/>
              <a:gd name="T48" fmla="*/ 2397 w 2654"/>
              <a:gd name="T49" fmla="*/ 2019 h 2560"/>
              <a:gd name="T50" fmla="*/ 2274 w 2654"/>
              <a:gd name="T51" fmla="*/ 2162 h 2560"/>
              <a:gd name="T52" fmla="*/ 2134 w 2654"/>
              <a:gd name="T53" fmla="*/ 2287 h 2560"/>
              <a:gd name="T54" fmla="*/ 1977 w 2654"/>
              <a:gd name="T55" fmla="*/ 2391 h 2560"/>
              <a:gd name="T56" fmla="*/ 1805 w 2654"/>
              <a:gd name="T57" fmla="*/ 2471 h 2560"/>
              <a:gd name="T58" fmla="*/ 1621 w 2654"/>
              <a:gd name="T59" fmla="*/ 2528 h 2560"/>
              <a:gd name="T60" fmla="*/ 1426 w 2654"/>
              <a:gd name="T61" fmla="*/ 2556 h 2560"/>
              <a:gd name="T62" fmla="*/ 1227 w 2654"/>
              <a:gd name="T63" fmla="*/ 2556 h 2560"/>
              <a:gd name="T64" fmla="*/ 1035 w 2654"/>
              <a:gd name="T65" fmla="*/ 2528 h 2560"/>
              <a:gd name="T66" fmla="*/ 852 w 2654"/>
              <a:gd name="T67" fmla="*/ 2474 h 2560"/>
              <a:gd name="T68" fmla="*/ 682 w 2654"/>
              <a:gd name="T69" fmla="*/ 2394 h 2560"/>
              <a:gd name="T70" fmla="*/ 525 w 2654"/>
              <a:gd name="T71" fmla="*/ 2292 h 2560"/>
              <a:gd name="T72" fmla="*/ 386 w 2654"/>
              <a:gd name="T73" fmla="*/ 2171 h 2560"/>
              <a:gd name="T74" fmla="*/ 263 w 2654"/>
              <a:gd name="T75" fmla="*/ 2030 h 2560"/>
              <a:gd name="T76" fmla="*/ 162 w 2654"/>
              <a:gd name="T77" fmla="*/ 1873 h 2560"/>
              <a:gd name="T78" fmla="*/ 83 w 2654"/>
              <a:gd name="T79" fmla="*/ 1702 h 2560"/>
              <a:gd name="T80" fmla="*/ 28 w 2654"/>
              <a:gd name="T81" fmla="*/ 1520 h 2560"/>
              <a:gd name="T82" fmla="*/ 0 w 2654"/>
              <a:gd name="T83" fmla="*/ 1327 h 2560"/>
              <a:gd name="T84" fmla="*/ 3 w 2654"/>
              <a:gd name="T85" fmla="*/ 1278 h 2560"/>
              <a:gd name="T86" fmla="*/ 18 w 2654"/>
              <a:gd name="T87" fmla="*/ 1079 h 2560"/>
              <a:gd name="T88" fmla="*/ 61 w 2654"/>
              <a:gd name="T89" fmla="*/ 889 h 2560"/>
              <a:gd name="T90" fmla="*/ 131 w 2654"/>
              <a:gd name="T91" fmla="*/ 709 h 2560"/>
              <a:gd name="T92" fmla="*/ 224 w 2654"/>
              <a:gd name="T93" fmla="*/ 545 h 2560"/>
              <a:gd name="T94" fmla="*/ 340 w 2654"/>
              <a:gd name="T95" fmla="*/ 395 h 2560"/>
              <a:gd name="T96" fmla="*/ 474 w 2654"/>
              <a:gd name="T97" fmla="*/ 264 h 2560"/>
              <a:gd name="T98" fmla="*/ 626 w 2654"/>
              <a:gd name="T99" fmla="*/ 153 h 2560"/>
              <a:gd name="T100" fmla="*/ 794 w 2654"/>
              <a:gd name="T101" fmla="*/ 64 h 2560"/>
              <a:gd name="T102" fmla="*/ 976 w 2654"/>
              <a:gd name="T103" fmla="*/ 0 h 2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654" h="2560">
                <a:moveTo>
                  <a:pt x="976" y="0"/>
                </a:moveTo>
                <a:lnTo>
                  <a:pt x="924" y="35"/>
                </a:lnTo>
                <a:lnTo>
                  <a:pt x="876" y="77"/>
                </a:lnTo>
                <a:lnTo>
                  <a:pt x="833" y="123"/>
                </a:lnTo>
                <a:lnTo>
                  <a:pt x="794" y="172"/>
                </a:lnTo>
                <a:lnTo>
                  <a:pt x="761" y="225"/>
                </a:lnTo>
                <a:lnTo>
                  <a:pt x="733" y="282"/>
                </a:lnTo>
                <a:lnTo>
                  <a:pt x="710" y="342"/>
                </a:lnTo>
                <a:lnTo>
                  <a:pt x="694" y="405"/>
                </a:lnTo>
                <a:lnTo>
                  <a:pt x="683" y="470"/>
                </a:lnTo>
                <a:lnTo>
                  <a:pt x="679" y="537"/>
                </a:lnTo>
                <a:lnTo>
                  <a:pt x="682" y="591"/>
                </a:lnTo>
                <a:lnTo>
                  <a:pt x="689" y="646"/>
                </a:lnTo>
                <a:lnTo>
                  <a:pt x="701" y="698"/>
                </a:lnTo>
                <a:lnTo>
                  <a:pt x="716" y="748"/>
                </a:lnTo>
                <a:lnTo>
                  <a:pt x="714" y="748"/>
                </a:lnTo>
                <a:lnTo>
                  <a:pt x="721" y="761"/>
                </a:lnTo>
                <a:lnTo>
                  <a:pt x="746" y="819"/>
                </a:lnTo>
                <a:lnTo>
                  <a:pt x="776" y="873"/>
                </a:lnTo>
                <a:lnTo>
                  <a:pt x="812" y="925"/>
                </a:lnTo>
                <a:lnTo>
                  <a:pt x="865" y="1001"/>
                </a:lnTo>
                <a:lnTo>
                  <a:pt x="924" y="1072"/>
                </a:lnTo>
                <a:lnTo>
                  <a:pt x="986" y="1139"/>
                </a:lnTo>
                <a:lnTo>
                  <a:pt x="1055" y="1203"/>
                </a:lnTo>
                <a:lnTo>
                  <a:pt x="1127" y="1261"/>
                </a:lnTo>
                <a:lnTo>
                  <a:pt x="1202" y="1314"/>
                </a:lnTo>
                <a:lnTo>
                  <a:pt x="1282" y="1361"/>
                </a:lnTo>
                <a:lnTo>
                  <a:pt x="1365" y="1403"/>
                </a:lnTo>
                <a:lnTo>
                  <a:pt x="1451" y="1440"/>
                </a:lnTo>
                <a:lnTo>
                  <a:pt x="1541" y="1469"/>
                </a:lnTo>
                <a:lnTo>
                  <a:pt x="1633" y="1494"/>
                </a:lnTo>
                <a:lnTo>
                  <a:pt x="1727" y="1512"/>
                </a:lnTo>
                <a:lnTo>
                  <a:pt x="1824" y="1523"/>
                </a:lnTo>
                <a:lnTo>
                  <a:pt x="1923" y="1526"/>
                </a:lnTo>
                <a:lnTo>
                  <a:pt x="2023" y="1523"/>
                </a:lnTo>
                <a:lnTo>
                  <a:pt x="2121" y="1511"/>
                </a:lnTo>
                <a:lnTo>
                  <a:pt x="2218" y="1493"/>
                </a:lnTo>
                <a:lnTo>
                  <a:pt x="2311" y="1468"/>
                </a:lnTo>
                <a:lnTo>
                  <a:pt x="2402" y="1436"/>
                </a:lnTo>
                <a:lnTo>
                  <a:pt x="2489" y="1399"/>
                </a:lnTo>
                <a:lnTo>
                  <a:pt x="2573" y="1355"/>
                </a:lnTo>
                <a:lnTo>
                  <a:pt x="2654" y="1307"/>
                </a:lnTo>
                <a:lnTo>
                  <a:pt x="2645" y="1405"/>
                </a:lnTo>
                <a:lnTo>
                  <a:pt x="2628" y="1501"/>
                </a:lnTo>
                <a:lnTo>
                  <a:pt x="2605" y="1596"/>
                </a:lnTo>
                <a:lnTo>
                  <a:pt x="2575" y="1687"/>
                </a:lnTo>
                <a:lnTo>
                  <a:pt x="2540" y="1775"/>
                </a:lnTo>
                <a:lnTo>
                  <a:pt x="2497" y="1860"/>
                </a:lnTo>
                <a:lnTo>
                  <a:pt x="2450" y="1942"/>
                </a:lnTo>
                <a:lnTo>
                  <a:pt x="2397" y="2019"/>
                </a:lnTo>
                <a:lnTo>
                  <a:pt x="2338" y="2094"/>
                </a:lnTo>
                <a:lnTo>
                  <a:pt x="2274" y="2162"/>
                </a:lnTo>
                <a:lnTo>
                  <a:pt x="2207" y="2227"/>
                </a:lnTo>
                <a:lnTo>
                  <a:pt x="2134" y="2287"/>
                </a:lnTo>
                <a:lnTo>
                  <a:pt x="2057" y="2342"/>
                </a:lnTo>
                <a:lnTo>
                  <a:pt x="1977" y="2391"/>
                </a:lnTo>
                <a:lnTo>
                  <a:pt x="1892" y="2434"/>
                </a:lnTo>
                <a:lnTo>
                  <a:pt x="1805" y="2471"/>
                </a:lnTo>
                <a:lnTo>
                  <a:pt x="1714" y="2503"/>
                </a:lnTo>
                <a:lnTo>
                  <a:pt x="1621" y="2528"/>
                </a:lnTo>
                <a:lnTo>
                  <a:pt x="1525" y="2546"/>
                </a:lnTo>
                <a:lnTo>
                  <a:pt x="1426" y="2556"/>
                </a:lnTo>
                <a:lnTo>
                  <a:pt x="1326" y="2560"/>
                </a:lnTo>
                <a:lnTo>
                  <a:pt x="1227" y="2556"/>
                </a:lnTo>
                <a:lnTo>
                  <a:pt x="1130" y="2546"/>
                </a:lnTo>
                <a:lnTo>
                  <a:pt x="1035" y="2528"/>
                </a:lnTo>
                <a:lnTo>
                  <a:pt x="943" y="2505"/>
                </a:lnTo>
                <a:lnTo>
                  <a:pt x="852" y="2474"/>
                </a:lnTo>
                <a:lnTo>
                  <a:pt x="766" y="2436"/>
                </a:lnTo>
                <a:lnTo>
                  <a:pt x="682" y="2394"/>
                </a:lnTo>
                <a:lnTo>
                  <a:pt x="602" y="2345"/>
                </a:lnTo>
                <a:lnTo>
                  <a:pt x="525" y="2292"/>
                </a:lnTo>
                <a:lnTo>
                  <a:pt x="453" y="2233"/>
                </a:lnTo>
                <a:lnTo>
                  <a:pt x="386" y="2171"/>
                </a:lnTo>
                <a:lnTo>
                  <a:pt x="322" y="2102"/>
                </a:lnTo>
                <a:lnTo>
                  <a:pt x="263" y="2030"/>
                </a:lnTo>
                <a:lnTo>
                  <a:pt x="210" y="1953"/>
                </a:lnTo>
                <a:lnTo>
                  <a:pt x="162" y="1873"/>
                </a:lnTo>
                <a:lnTo>
                  <a:pt x="119" y="1789"/>
                </a:lnTo>
                <a:lnTo>
                  <a:pt x="83" y="1702"/>
                </a:lnTo>
                <a:lnTo>
                  <a:pt x="53" y="1612"/>
                </a:lnTo>
                <a:lnTo>
                  <a:pt x="28" y="1520"/>
                </a:lnTo>
                <a:lnTo>
                  <a:pt x="11" y="1425"/>
                </a:lnTo>
                <a:lnTo>
                  <a:pt x="0" y="1327"/>
                </a:lnTo>
                <a:lnTo>
                  <a:pt x="3" y="1329"/>
                </a:lnTo>
                <a:lnTo>
                  <a:pt x="3" y="1278"/>
                </a:lnTo>
                <a:lnTo>
                  <a:pt x="7" y="1178"/>
                </a:lnTo>
                <a:lnTo>
                  <a:pt x="18" y="1079"/>
                </a:lnTo>
                <a:lnTo>
                  <a:pt x="37" y="982"/>
                </a:lnTo>
                <a:lnTo>
                  <a:pt x="61" y="889"/>
                </a:lnTo>
                <a:lnTo>
                  <a:pt x="93" y="798"/>
                </a:lnTo>
                <a:lnTo>
                  <a:pt x="131" y="709"/>
                </a:lnTo>
                <a:lnTo>
                  <a:pt x="175" y="626"/>
                </a:lnTo>
                <a:lnTo>
                  <a:pt x="224" y="545"/>
                </a:lnTo>
                <a:lnTo>
                  <a:pt x="278" y="469"/>
                </a:lnTo>
                <a:lnTo>
                  <a:pt x="340" y="395"/>
                </a:lnTo>
                <a:lnTo>
                  <a:pt x="405" y="328"/>
                </a:lnTo>
                <a:lnTo>
                  <a:pt x="474" y="264"/>
                </a:lnTo>
                <a:lnTo>
                  <a:pt x="548" y="207"/>
                </a:lnTo>
                <a:lnTo>
                  <a:pt x="626" y="153"/>
                </a:lnTo>
                <a:lnTo>
                  <a:pt x="709" y="105"/>
                </a:lnTo>
                <a:lnTo>
                  <a:pt x="794" y="64"/>
                </a:lnTo>
                <a:lnTo>
                  <a:pt x="884" y="28"/>
                </a:lnTo>
                <a:lnTo>
                  <a:pt x="976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0">
            <a:noFill/>
            <a:prstDash val="solid"/>
            <a:round/>
            <a:headEnd/>
            <a:tailEnd/>
          </a:ln>
          <a:effectLst>
            <a:outerShdw blurRad="152400" dist="38100" dir="5400000" sx="102000" sy="102000" algn="t" rotWithShape="0">
              <a:prstClr val="black">
                <a:alpha val="36000"/>
              </a:prstClr>
            </a:outerShdw>
          </a:effectLst>
        </p:spPr>
        <p:txBody>
          <a:bodyPr vert="horz" wrap="square" lIns="91440" tIns="2560320" rIns="91440" bIns="45720" numCol="1" anchor="t" anchorCtr="1" compatLnSpc="1">
            <a:prstTxWarp prst="textNoShape">
              <a:avLst/>
            </a:prstTxWarp>
          </a:bodyPr>
          <a:lstStyle/>
          <a:p>
            <a:pPr defTabSz="1218987"/>
            <a:endParaRPr 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Freeform 7"/>
          <p:cNvSpPr>
            <a:spLocks/>
          </p:cNvSpPr>
          <p:nvPr/>
        </p:nvSpPr>
        <p:spPr bwMode="auto">
          <a:xfrm>
            <a:off x="6142734" y="1023592"/>
            <a:ext cx="3776948" cy="3510825"/>
          </a:xfrm>
          <a:custGeom>
            <a:avLst/>
            <a:gdLst>
              <a:gd name="T0" fmla="*/ 1423 w 2654"/>
              <a:gd name="T1" fmla="*/ 4 h 2467"/>
              <a:gd name="T2" fmla="*/ 1609 w 2654"/>
              <a:gd name="T3" fmla="*/ 31 h 2467"/>
              <a:gd name="T4" fmla="*/ 1786 w 2654"/>
              <a:gd name="T5" fmla="*/ 83 h 2467"/>
              <a:gd name="T6" fmla="*/ 1952 w 2654"/>
              <a:gd name="T7" fmla="*/ 158 h 2467"/>
              <a:gd name="T8" fmla="*/ 2022 w 2654"/>
              <a:gd name="T9" fmla="*/ 204 h 2467"/>
              <a:gd name="T10" fmla="*/ 2164 w 2654"/>
              <a:gd name="T11" fmla="*/ 305 h 2467"/>
              <a:gd name="T12" fmla="*/ 2291 w 2654"/>
              <a:gd name="T13" fmla="*/ 423 h 2467"/>
              <a:gd name="T14" fmla="*/ 2402 w 2654"/>
              <a:gd name="T15" fmla="*/ 556 h 2467"/>
              <a:gd name="T16" fmla="*/ 2495 w 2654"/>
              <a:gd name="T17" fmla="*/ 702 h 2467"/>
              <a:gd name="T18" fmla="*/ 2568 w 2654"/>
              <a:gd name="T19" fmla="*/ 863 h 2467"/>
              <a:gd name="T20" fmla="*/ 2600 w 2654"/>
              <a:gd name="T21" fmla="*/ 957 h 2467"/>
              <a:gd name="T22" fmla="*/ 2624 w 2654"/>
              <a:gd name="T23" fmla="*/ 1049 h 2467"/>
              <a:gd name="T24" fmla="*/ 2648 w 2654"/>
              <a:gd name="T25" fmla="*/ 1224 h 2467"/>
              <a:gd name="T26" fmla="*/ 2653 w 2654"/>
              <a:gd name="T27" fmla="*/ 1280 h 2467"/>
              <a:gd name="T28" fmla="*/ 2652 w 2654"/>
              <a:gd name="T29" fmla="*/ 1421 h 2467"/>
              <a:gd name="T30" fmla="*/ 2631 w 2654"/>
              <a:gd name="T31" fmla="*/ 1588 h 2467"/>
              <a:gd name="T32" fmla="*/ 2589 w 2654"/>
              <a:gd name="T33" fmla="*/ 1747 h 2467"/>
              <a:gd name="T34" fmla="*/ 2594 w 2654"/>
              <a:gd name="T35" fmla="*/ 1675 h 2467"/>
              <a:gd name="T36" fmla="*/ 2579 w 2654"/>
              <a:gd name="T37" fmla="*/ 1538 h 2467"/>
              <a:gd name="T38" fmla="*/ 2538 w 2654"/>
              <a:gd name="T39" fmla="*/ 1412 h 2467"/>
              <a:gd name="T40" fmla="*/ 2471 w 2654"/>
              <a:gd name="T41" fmla="*/ 1300 h 2467"/>
              <a:gd name="T42" fmla="*/ 2384 w 2654"/>
              <a:gd name="T43" fmla="*/ 1203 h 2467"/>
              <a:gd name="T44" fmla="*/ 2279 w 2654"/>
              <a:gd name="T45" fmla="*/ 1126 h 2467"/>
              <a:gd name="T46" fmla="*/ 2159 w 2654"/>
              <a:gd name="T47" fmla="*/ 1072 h 2467"/>
              <a:gd name="T48" fmla="*/ 2028 w 2654"/>
              <a:gd name="T49" fmla="*/ 1042 h 2467"/>
              <a:gd name="T50" fmla="*/ 1897 w 2654"/>
              <a:gd name="T51" fmla="*/ 1042 h 2467"/>
              <a:gd name="T52" fmla="*/ 1778 w 2654"/>
              <a:gd name="T53" fmla="*/ 1065 h 2467"/>
              <a:gd name="T54" fmla="*/ 1669 w 2654"/>
              <a:gd name="T55" fmla="*/ 1108 h 2467"/>
              <a:gd name="T56" fmla="*/ 1527 w 2654"/>
              <a:gd name="T57" fmla="*/ 1166 h 2467"/>
              <a:gd name="T58" fmla="*/ 1352 w 2654"/>
              <a:gd name="T59" fmla="*/ 1243 h 2467"/>
              <a:gd name="T60" fmla="*/ 1191 w 2654"/>
              <a:gd name="T61" fmla="*/ 1345 h 2467"/>
              <a:gd name="T62" fmla="*/ 1048 w 2654"/>
              <a:gd name="T63" fmla="*/ 1466 h 2467"/>
              <a:gd name="T64" fmla="*/ 921 w 2654"/>
              <a:gd name="T65" fmla="*/ 1607 h 2467"/>
              <a:gd name="T66" fmla="*/ 818 w 2654"/>
              <a:gd name="T67" fmla="*/ 1764 h 2467"/>
              <a:gd name="T68" fmla="*/ 736 w 2654"/>
              <a:gd name="T69" fmla="*/ 1936 h 2467"/>
              <a:gd name="T70" fmla="*/ 680 w 2654"/>
              <a:gd name="T71" fmla="*/ 2120 h 2467"/>
              <a:gd name="T72" fmla="*/ 650 w 2654"/>
              <a:gd name="T73" fmla="*/ 2316 h 2467"/>
              <a:gd name="T74" fmla="*/ 646 w 2654"/>
              <a:gd name="T75" fmla="*/ 2467 h 2467"/>
              <a:gd name="T76" fmla="*/ 567 w 2654"/>
              <a:gd name="T77" fmla="*/ 2416 h 2467"/>
              <a:gd name="T78" fmla="*/ 428 w 2654"/>
              <a:gd name="T79" fmla="*/ 2304 h 2467"/>
              <a:gd name="T80" fmla="*/ 306 w 2654"/>
              <a:gd name="T81" fmla="*/ 2174 h 2467"/>
              <a:gd name="T82" fmla="*/ 201 w 2654"/>
              <a:gd name="T83" fmla="*/ 2029 h 2467"/>
              <a:gd name="T84" fmla="*/ 116 w 2654"/>
              <a:gd name="T85" fmla="*/ 1870 h 2467"/>
              <a:gd name="T86" fmla="*/ 53 w 2654"/>
              <a:gd name="T87" fmla="*/ 1699 h 2467"/>
              <a:gd name="T88" fmla="*/ 13 w 2654"/>
              <a:gd name="T89" fmla="*/ 1517 h 2467"/>
              <a:gd name="T90" fmla="*/ 0 w 2654"/>
              <a:gd name="T91" fmla="*/ 1328 h 2467"/>
              <a:gd name="T92" fmla="*/ 14 w 2654"/>
              <a:gd name="T93" fmla="*/ 1131 h 2467"/>
              <a:gd name="T94" fmla="*/ 57 w 2654"/>
              <a:gd name="T95" fmla="*/ 944 h 2467"/>
              <a:gd name="T96" fmla="*/ 123 w 2654"/>
              <a:gd name="T97" fmla="*/ 769 h 2467"/>
              <a:gd name="T98" fmla="*/ 214 w 2654"/>
              <a:gd name="T99" fmla="*/ 606 h 2467"/>
              <a:gd name="T100" fmla="*/ 326 w 2654"/>
              <a:gd name="T101" fmla="*/ 457 h 2467"/>
              <a:gd name="T102" fmla="*/ 457 w 2654"/>
              <a:gd name="T103" fmla="*/ 326 h 2467"/>
              <a:gd name="T104" fmla="*/ 604 w 2654"/>
              <a:gd name="T105" fmla="*/ 215 h 2467"/>
              <a:gd name="T106" fmla="*/ 767 w 2654"/>
              <a:gd name="T107" fmla="*/ 124 h 2467"/>
              <a:gd name="T108" fmla="*/ 943 w 2654"/>
              <a:gd name="T109" fmla="*/ 57 h 2467"/>
              <a:gd name="T110" fmla="*/ 1130 w 2654"/>
              <a:gd name="T111" fmla="*/ 16 h 2467"/>
              <a:gd name="T112" fmla="*/ 1326 w 2654"/>
              <a:gd name="T113" fmla="*/ 0 h 24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654" h="2467">
                <a:moveTo>
                  <a:pt x="1326" y="0"/>
                </a:moveTo>
                <a:lnTo>
                  <a:pt x="1423" y="4"/>
                </a:lnTo>
                <a:lnTo>
                  <a:pt x="1517" y="14"/>
                </a:lnTo>
                <a:lnTo>
                  <a:pt x="1609" y="31"/>
                </a:lnTo>
                <a:lnTo>
                  <a:pt x="1699" y="54"/>
                </a:lnTo>
                <a:lnTo>
                  <a:pt x="1786" y="83"/>
                </a:lnTo>
                <a:lnTo>
                  <a:pt x="1871" y="117"/>
                </a:lnTo>
                <a:lnTo>
                  <a:pt x="1952" y="158"/>
                </a:lnTo>
                <a:lnTo>
                  <a:pt x="1945" y="161"/>
                </a:lnTo>
                <a:lnTo>
                  <a:pt x="2022" y="204"/>
                </a:lnTo>
                <a:lnTo>
                  <a:pt x="2095" y="252"/>
                </a:lnTo>
                <a:lnTo>
                  <a:pt x="2164" y="305"/>
                </a:lnTo>
                <a:lnTo>
                  <a:pt x="2230" y="361"/>
                </a:lnTo>
                <a:lnTo>
                  <a:pt x="2291" y="423"/>
                </a:lnTo>
                <a:lnTo>
                  <a:pt x="2349" y="488"/>
                </a:lnTo>
                <a:lnTo>
                  <a:pt x="2402" y="556"/>
                </a:lnTo>
                <a:lnTo>
                  <a:pt x="2450" y="628"/>
                </a:lnTo>
                <a:lnTo>
                  <a:pt x="2495" y="702"/>
                </a:lnTo>
                <a:lnTo>
                  <a:pt x="2534" y="782"/>
                </a:lnTo>
                <a:lnTo>
                  <a:pt x="2568" y="863"/>
                </a:lnTo>
                <a:lnTo>
                  <a:pt x="2597" y="947"/>
                </a:lnTo>
                <a:lnTo>
                  <a:pt x="2600" y="957"/>
                </a:lnTo>
                <a:lnTo>
                  <a:pt x="2602" y="964"/>
                </a:lnTo>
                <a:lnTo>
                  <a:pt x="2624" y="1049"/>
                </a:lnTo>
                <a:lnTo>
                  <a:pt x="2639" y="1136"/>
                </a:lnTo>
                <a:lnTo>
                  <a:pt x="2648" y="1224"/>
                </a:lnTo>
                <a:lnTo>
                  <a:pt x="2650" y="1225"/>
                </a:lnTo>
                <a:lnTo>
                  <a:pt x="2653" y="1280"/>
                </a:lnTo>
                <a:lnTo>
                  <a:pt x="2654" y="1336"/>
                </a:lnTo>
                <a:lnTo>
                  <a:pt x="2652" y="1421"/>
                </a:lnTo>
                <a:lnTo>
                  <a:pt x="2644" y="1505"/>
                </a:lnTo>
                <a:lnTo>
                  <a:pt x="2631" y="1588"/>
                </a:lnTo>
                <a:lnTo>
                  <a:pt x="2613" y="1669"/>
                </a:lnTo>
                <a:lnTo>
                  <a:pt x="2589" y="1747"/>
                </a:lnTo>
                <a:lnTo>
                  <a:pt x="2592" y="1725"/>
                </a:lnTo>
                <a:lnTo>
                  <a:pt x="2594" y="1675"/>
                </a:lnTo>
                <a:lnTo>
                  <a:pt x="2589" y="1605"/>
                </a:lnTo>
                <a:lnTo>
                  <a:pt x="2579" y="1538"/>
                </a:lnTo>
                <a:lnTo>
                  <a:pt x="2561" y="1473"/>
                </a:lnTo>
                <a:lnTo>
                  <a:pt x="2538" y="1412"/>
                </a:lnTo>
                <a:lnTo>
                  <a:pt x="2507" y="1354"/>
                </a:lnTo>
                <a:lnTo>
                  <a:pt x="2471" y="1300"/>
                </a:lnTo>
                <a:lnTo>
                  <a:pt x="2430" y="1249"/>
                </a:lnTo>
                <a:lnTo>
                  <a:pt x="2384" y="1203"/>
                </a:lnTo>
                <a:lnTo>
                  <a:pt x="2333" y="1162"/>
                </a:lnTo>
                <a:lnTo>
                  <a:pt x="2279" y="1126"/>
                </a:lnTo>
                <a:lnTo>
                  <a:pt x="2220" y="1095"/>
                </a:lnTo>
                <a:lnTo>
                  <a:pt x="2159" y="1072"/>
                </a:lnTo>
                <a:lnTo>
                  <a:pt x="2094" y="1053"/>
                </a:lnTo>
                <a:lnTo>
                  <a:pt x="2028" y="1042"/>
                </a:lnTo>
                <a:lnTo>
                  <a:pt x="1958" y="1039"/>
                </a:lnTo>
                <a:lnTo>
                  <a:pt x="1897" y="1042"/>
                </a:lnTo>
                <a:lnTo>
                  <a:pt x="1837" y="1051"/>
                </a:lnTo>
                <a:lnTo>
                  <a:pt x="1778" y="1065"/>
                </a:lnTo>
                <a:lnTo>
                  <a:pt x="1722" y="1084"/>
                </a:lnTo>
                <a:lnTo>
                  <a:pt x="1669" y="1108"/>
                </a:lnTo>
                <a:lnTo>
                  <a:pt x="1619" y="1138"/>
                </a:lnTo>
                <a:lnTo>
                  <a:pt x="1527" y="1166"/>
                </a:lnTo>
                <a:lnTo>
                  <a:pt x="1437" y="1202"/>
                </a:lnTo>
                <a:lnTo>
                  <a:pt x="1352" y="1243"/>
                </a:lnTo>
                <a:lnTo>
                  <a:pt x="1269" y="1291"/>
                </a:lnTo>
                <a:lnTo>
                  <a:pt x="1191" y="1345"/>
                </a:lnTo>
                <a:lnTo>
                  <a:pt x="1117" y="1402"/>
                </a:lnTo>
                <a:lnTo>
                  <a:pt x="1048" y="1466"/>
                </a:lnTo>
                <a:lnTo>
                  <a:pt x="983" y="1533"/>
                </a:lnTo>
                <a:lnTo>
                  <a:pt x="921" y="1607"/>
                </a:lnTo>
                <a:lnTo>
                  <a:pt x="867" y="1683"/>
                </a:lnTo>
                <a:lnTo>
                  <a:pt x="818" y="1764"/>
                </a:lnTo>
                <a:lnTo>
                  <a:pt x="774" y="1847"/>
                </a:lnTo>
                <a:lnTo>
                  <a:pt x="736" y="1936"/>
                </a:lnTo>
                <a:lnTo>
                  <a:pt x="704" y="2027"/>
                </a:lnTo>
                <a:lnTo>
                  <a:pt x="680" y="2120"/>
                </a:lnTo>
                <a:lnTo>
                  <a:pt x="661" y="2217"/>
                </a:lnTo>
                <a:lnTo>
                  <a:pt x="650" y="2316"/>
                </a:lnTo>
                <a:lnTo>
                  <a:pt x="646" y="2416"/>
                </a:lnTo>
                <a:lnTo>
                  <a:pt x="646" y="2467"/>
                </a:lnTo>
                <a:lnTo>
                  <a:pt x="643" y="2465"/>
                </a:lnTo>
                <a:lnTo>
                  <a:pt x="567" y="2416"/>
                </a:lnTo>
                <a:lnTo>
                  <a:pt x="497" y="2362"/>
                </a:lnTo>
                <a:lnTo>
                  <a:pt x="428" y="2304"/>
                </a:lnTo>
                <a:lnTo>
                  <a:pt x="365" y="2242"/>
                </a:lnTo>
                <a:lnTo>
                  <a:pt x="306" y="2174"/>
                </a:lnTo>
                <a:lnTo>
                  <a:pt x="250" y="2103"/>
                </a:lnTo>
                <a:lnTo>
                  <a:pt x="201" y="2029"/>
                </a:lnTo>
                <a:lnTo>
                  <a:pt x="156" y="1951"/>
                </a:lnTo>
                <a:lnTo>
                  <a:pt x="116" y="1870"/>
                </a:lnTo>
                <a:lnTo>
                  <a:pt x="81" y="1786"/>
                </a:lnTo>
                <a:lnTo>
                  <a:pt x="53" y="1699"/>
                </a:lnTo>
                <a:lnTo>
                  <a:pt x="29" y="1609"/>
                </a:lnTo>
                <a:lnTo>
                  <a:pt x="13" y="1517"/>
                </a:lnTo>
                <a:lnTo>
                  <a:pt x="4" y="1424"/>
                </a:lnTo>
                <a:lnTo>
                  <a:pt x="0" y="1328"/>
                </a:lnTo>
                <a:lnTo>
                  <a:pt x="4" y="1229"/>
                </a:lnTo>
                <a:lnTo>
                  <a:pt x="14" y="1131"/>
                </a:lnTo>
                <a:lnTo>
                  <a:pt x="32" y="1036"/>
                </a:lnTo>
                <a:lnTo>
                  <a:pt x="57" y="944"/>
                </a:lnTo>
                <a:lnTo>
                  <a:pt x="86" y="855"/>
                </a:lnTo>
                <a:lnTo>
                  <a:pt x="123" y="769"/>
                </a:lnTo>
                <a:lnTo>
                  <a:pt x="165" y="685"/>
                </a:lnTo>
                <a:lnTo>
                  <a:pt x="214" y="606"/>
                </a:lnTo>
                <a:lnTo>
                  <a:pt x="267" y="529"/>
                </a:lnTo>
                <a:lnTo>
                  <a:pt x="326" y="457"/>
                </a:lnTo>
                <a:lnTo>
                  <a:pt x="388" y="390"/>
                </a:lnTo>
                <a:lnTo>
                  <a:pt x="457" y="326"/>
                </a:lnTo>
                <a:lnTo>
                  <a:pt x="529" y="268"/>
                </a:lnTo>
                <a:lnTo>
                  <a:pt x="604" y="215"/>
                </a:lnTo>
                <a:lnTo>
                  <a:pt x="684" y="167"/>
                </a:lnTo>
                <a:lnTo>
                  <a:pt x="767" y="124"/>
                </a:lnTo>
                <a:lnTo>
                  <a:pt x="854" y="88"/>
                </a:lnTo>
                <a:lnTo>
                  <a:pt x="943" y="57"/>
                </a:lnTo>
                <a:lnTo>
                  <a:pt x="1036" y="33"/>
                </a:lnTo>
                <a:lnTo>
                  <a:pt x="1130" y="16"/>
                </a:lnTo>
                <a:lnTo>
                  <a:pt x="1227" y="5"/>
                </a:lnTo>
                <a:lnTo>
                  <a:pt x="1326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noFill/>
            <a:prstDash val="solid"/>
            <a:round/>
            <a:headEnd/>
            <a:tailEnd/>
          </a:ln>
          <a:effectLst>
            <a:outerShdw blurRad="114300" dist="38100" dir="8100000" sx="101000" sy="101000" algn="tr" rotWithShape="0">
              <a:prstClr val="black">
                <a:alpha val="37000"/>
              </a:prstClr>
            </a:outerShdw>
          </a:effectLst>
        </p:spPr>
        <p:txBody>
          <a:bodyPr vert="horz" wrap="square" lIns="548640" tIns="731520" rIns="91440" bIns="45720" numCol="1" anchor="t" anchorCtr="1" compatLnSpc="1">
            <a:prstTxWarp prst="textNoShape">
              <a:avLst/>
            </a:prstTxWarp>
          </a:bodyPr>
          <a:lstStyle/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Freeform 8"/>
          <p:cNvSpPr>
            <a:spLocks/>
          </p:cNvSpPr>
          <p:nvPr/>
        </p:nvSpPr>
        <p:spPr bwMode="auto">
          <a:xfrm>
            <a:off x="8213368" y="1033554"/>
            <a:ext cx="3469555" cy="3781217"/>
          </a:xfrm>
          <a:custGeom>
            <a:avLst/>
            <a:gdLst>
              <a:gd name="T0" fmla="*/ 1210 w 2438"/>
              <a:gd name="T1" fmla="*/ 4 h 2657"/>
              <a:gd name="T2" fmla="*/ 1401 w 2438"/>
              <a:gd name="T3" fmla="*/ 33 h 2657"/>
              <a:gd name="T4" fmla="*/ 1584 w 2438"/>
              <a:gd name="T5" fmla="*/ 88 h 2657"/>
              <a:gd name="T6" fmla="*/ 1754 w 2438"/>
              <a:gd name="T7" fmla="*/ 167 h 2657"/>
              <a:gd name="T8" fmla="*/ 1909 w 2438"/>
              <a:gd name="T9" fmla="*/ 268 h 2657"/>
              <a:gd name="T10" fmla="*/ 2049 w 2438"/>
              <a:gd name="T11" fmla="*/ 390 h 2657"/>
              <a:gd name="T12" fmla="*/ 2170 w 2438"/>
              <a:gd name="T13" fmla="*/ 529 h 2657"/>
              <a:gd name="T14" fmla="*/ 2272 w 2438"/>
              <a:gd name="T15" fmla="*/ 686 h 2657"/>
              <a:gd name="T16" fmla="*/ 2351 w 2438"/>
              <a:gd name="T17" fmla="*/ 856 h 2657"/>
              <a:gd name="T18" fmla="*/ 2406 w 2438"/>
              <a:gd name="T19" fmla="*/ 1038 h 2657"/>
              <a:gd name="T20" fmla="*/ 2434 w 2438"/>
              <a:gd name="T21" fmla="*/ 1230 h 2657"/>
              <a:gd name="T22" fmla="*/ 2434 w 2438"/>
              <a:gd name="T23" fmla="*/ 1427 h 2657"/>
              <a:gd name="T24" fmla="*/ 2406 w 2438"/>
              <a:gd name="T25" fmla="*/ 1617 h 2657"/>
              <a:gd name="T26" fmla="*/ 2352 w 2438"/>
              <a:gd name="T27" fmla="*/ 1799 h 2657"/>
              <a:gd name="T28" fmla="*/ 2274 w 2438"/>
              <a:gd name="T29" fmla="*/ 1968 h 2657"/>
              <a:gd name="T30" fmla="*/ 2175 w 2438"/>
              <a:gd name="T31" fmla="*/ 2122 h 2657"/>
              <a:gd name="T32" fmla="*/ 2055 w 2438"/>
              <a:gd name="T33" fmla="*/ 2262 h 2657"/>
              <a:gd name="T34" fmla="*/ 1917 w 2438"/>
              <a:gd name="T35" fmla="*/ 2383 h 2657"/>
              <a:gd name="T36" fmla="*/ 1761 w 2438"/>
              <a:gd name="T37" fmla="*/ 2486 h 2657"/>
              <a:gd name="T38" fmla="*/ 1590 w 2438"/>
              <a:gd name="T39" fmla="*/ 2567 h 2657"/>
              <a:gd name="T40" fmla="*/ 1406 w 2438"/>
              <a:gd name="T41" fmla="*/ 2624 h 2657"/>
              <a:gd name="T42" fmla="*/ 1211 w 2438"/>
              <a:gd name="T43" fmla="*/ 2654 h 2657"/>
              <a:gd name="T44" fmla="*/ 1012 w 2438"/>
              <a:gd name="T45" fmla="*/ 2654 h 2657"/>
              <a:gd name="T46" fmla="*/ 821 w 2438"/>
              <a:gd name="T47" fmla="*/ 2625 h 2657"/>
              <a:gd name="T48" fmla="*/ 639 w 2438"/>
              <a:gd name="T49" fmla="*/ 2571 h 2657"/>
              <a:gd name="T50" fmla="*/ 470 w 2438"/>
              <a:gd name="T51" fmla="*/ 2492 h 2657"/>
              <a:gd name="T52" fmla="*/ 315 w 2438"/>
              <a:gd name="T53" fmla="*/ 2392 h 2657"/>
              <a:gd name="T54" fmla="*/ 174 w 2438"/>
              <a:gd name="T55" fmla="*/ 2270 h 2657"/>
              <a:gd name="T56" fmla="*/ 53 w 2438"/>
              <a:gd name="T57" fmla="*/ 2132 h 2657"/>
              <a:gd name="T58" fmla="*/ 41 w 2438"/>
              <a:gd name="T59" fmla="*/ 2104 h 2657"/>
              <a:gd name="T60" fmla="*/ 136 w 2438"/>
              <a:gd name="T61" fmla="*/ 2187 h 2657"/>
              <a:gd name="T62" fmla="*/ 247 w 2438"/>
              <a:gd name="T63" fmla="*/ 2250 h 2657"/>
              <a:gd name="T64" fmla="*/ 370 w 2438"/>
              <a:gd name="T65" fmla="*/ 2290 h 2657"/>
              <a:gd name="T66" fmla="*/ 503 w 2438"/>
              <a:gd name="T67" fmla="*/ 2304 h 2657"/>
              <a:gd name="T68" fmla="*/ 639 w 2438"/>
              <a:gd name="T69" fmla="*/ 2289 h 2657"/>
              <a:gd name="T70" fmla="*/ 765 w 2438"/>
              <a:gd name="T71" fmla="*/ 2248 h 2657"/>
              <a:gd name="T72" fmla="*/ 877 w 2438"/>
              <a:gd name="T73" fmla="*/ 2181 h 2657"/>
              <a:gd name="T74" fmla="*/ 974 w 2438"/>
              <a:gd name="T75" fmla="*/ 2095 h 2657"/>
              <a:gd name="T76" fmla="*/ 1051 w 2438"/>
              <a:gd name="T77" fmla="*/ 1990 h 2657"/>
              <a:gd name="T78" fmla="*/ 1105 w 2438"/>
              <a:gd name="T79" fmla="*/ 1871 h 2657"/>
              <a:gd name="T80" fmla="*/ 1134 w 2438"/>
              <a:gd name="T81" fmla="*/ 1740 h 2657"/>
              <a:gd name="T82" fmla="*/ 1176 w 2438"/>
              <a:gd name="T83" fmla="*/ 1581 h 2657"/>
              <a:gd name="T84" fmla="*/ 1197 w 2438"/>
              <a:gd name="T85" fmla="*/ 1414 h 2657"/>
              <a:gd name="T86" fmla="*/ 1198 w 2438"/>
              <a:gd name="T87" fmla="*/ 1273 h 2657"/>
              <a:gd name="T88" fmla="*/ 1185 w 2438"/>
              <a:gd name="T89" fmla="*/ 1130 h 2657"/>
              <a:gd name="T90" fmla="*/ 1147 w 2438"/>
              <a:gd name="T91" fmla="*/ 957 h 2657"/>
              <a:gd name="T92" fmla="*/ 1142 w 2438"/>
              <a:gd name="T93" fmla="*/ 940 h 2657"/>
              <a:gd name="T94" fmla="*/ 1079 w 2438"/>
              <a:gd name="T95" fmla="*/ 775 h 2657"/>
              <a:gd name="T96" fmla="*/ 995 w 2438"/>
              <a:gd name="T97" fmla="*/ 621 h 2657"/>
              <a:gd name="T98" fmla="*/ 894 w 2438"/>
              <a:gd name="T99" fmla="*/ 481 h 2657"/>
              <a:gd name="T100" fmla="*/ 775 w 2438"/>
              <a:gd name="T101" fmla="*/ 354 h 2657"/>
              <a:gd name="T102" fmla="*/ 640 w 2438"/>
              <a:gd name="T103" fmla="*/ 245 h 2657"/>
              <a:gd name="T104" fmla="*/ 490 w 2438"/>
              <a:gd name="T105" fmla="*/ 154 h 2657"/>
              <a:gd name="T106" fmla="*/ 578 w 2438"/>
              <a:gd name="T107" fmla="*/ 112 h 2657"/>
              <a:gd name="T108" fmla="*/ 746 w 2438"/>
              <a:gd name="T109" fmla="*/ 51 h 2657"/>
              <a:gd name="T110" fmla="*/ 924 w 2438"/>
              <a:gd name="T111" fmla="*/ 13 h 2657"/>
              <a:gd name="T112" fmla="*/ 1111 w 2438"/>
              <a:gd name="T113" fmla="*/ 0 h 2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438" h="2657">
                <a:moveTo>
                  <a:pt x="1111" y="0"/>
                </a:moveTo>
                <a:lnTo>
                  <a:pt x="1210" y="4"/>
                </a:lnTo>
                <a:lnTo>
                  <a:pt x="1307" y="16"/>
                </a:lnTo>
                <a:lnTo>
                  <a:pt x="1401" y="33"/>
                </a:lnTo>
                <a:lnTo>
                  <a:pt x="1494" y="57"/>
                </a:lnTo>
                <a:lnTo>
                  <a:pt x="1584" y="88"/>
                </a:lnTo>
                <a:lnTo>
                  <a:pt x="1670" y="124"/>
                </a:lnTo>
                <a:lnTo>
                  <a:pt x="1754" y="167"/>
                </a:lnTo>
                <a:lnTo>
                  <a:pt x="1833" y="215"/>
                </a:lnTo>
                <a:lnTo>
                  <a:pt x="1909" y="268"/>
                </a:lnTo>
                <a:lnTo>
                  <a:pt x="1981" y="326"/>
                </a:lnTo>
                <a:lnTo>
                  <a:pt x="2049" y="390"/>
                </a:lnTo>
                <a:lnTo>
                  <a:pt x="2112" y="457"/>
                </a:lnTo>
                <a:lnTo>
                  <a:pt x="2170" y="529"/>
                </a:lnTo>
                <a:lnTo>
                  <a:pt x="2224" y="606"/>
                </a:lnTo>
                <a:lnTo>
                  <a:pt x="2272" y="686"/>
                </a:lnTo>
                <a:lnTo>
                  <a:pt x="2314" y="769"/>
                </a:lnTo>
                <a:lnTo>
                  <a:pt x="2351" y="856"/>
                </a:lnTo>
                <a:lnTo>
                  <a:pt x="2381" y="946"/>
                </a:lnTo>
                <a:lnTo>
                  <a:pt x="2406" y="1038"/>
                </a:lnTo>
                <a:lnTo>
                  <a:pt x="2424" y="1132"/>
                </a:lnTo>
                <a:lnTo>
                  <a:pt x="2434" y="1230"/>
                </a:lnTo>
                <a:lnTo>
                  <a:pt x="2438" y="1329"/>
                </a:lnTo>
                <a:lnTo>
                  <a:pt x="2434" y="1427"/>
                </a:lnTo>
                <a:lnTo>
                  <a:pt x="2424" y="1524"/>
                </a:lnTo>
                <a:lnTo>
                  <a:pt x="2406" y="1617"/>
                </a:lnTo>
                <a:lnTo>
                  <a:pt x="2383" y="1709"/>
                </a:lnTo>
                <a:lnTo>
                  <a:pt x="2352" y="1799"/>
                </a:lnTo>
                <a:lnTo>
                  <a:pt x="2316" y="1884"/>
                </a:lnTo>
                <a:lnTo>
                  <a:pt x="2274" y="1968"/>
                </a:lnTo>
                <a:lnTo>
                  <a:pt x="2227" y="2047"/>
                </a:lnTo>
                <a:lnTo>
                  <a:pt x="2175" y="2122"/>
                </a:lnTo>
                <a:lnTo>
                  <a:pt x="2117" y="2194"/>
                </a:lnTo>
                <a:lnTo>
                  <a:pt x="2055" y="2262"/>
                </a:lnTo>
                <a:lnTo>
                  <a:pt x="1987" y="2325"/>
                </a:lnTo>
                <a:lnTo>
                  <a:pt x="1917" y="2383"/>
                </a:lnTo>
                <a:lnTo>
                  <a:pt x="1842" y="2438"/>
                </a:lnTo>
                <a:lnTo>
                  <a:pt x="1761" y="2486"/>
                </a:lnTo>
                <a:lnTo>
                  <a:pt x="1677" y="2530"/>
                </a:lnTo>
                <a:lnTo>
                  <a:pt x="1590" y="2567"/>
                </a:lnTo>
                <a:lnTo>
                  <a:pt x="1499" y="2599"/>
                </a:lnTo>
                <a:lnTo>
                  <a:pt x="1406" y="2624"/>
                </a:lnTo>
                <a:lnTo>
                  <a:pt x="1309" y="2642"/>
                </a:lnTo>
                <a:lnTo>
                  <a:pt x="1211" y="2654"/>
                </a:lnTo>
                <a:lnTo>
                  <a:pt x="1111" y="2657"/>
                </a:lnTo>
                <a:lnTo>
                  <a:pt x="1012" y="2654"/>
                </a:lnTo>
                <a:lnTo>
                  <a:pt x="915" y="2643"/>
                </a:lnTo>
                <a:lnTo>
                  <a:pt x="821" y="2625"/>
                </a:lnTo>
                <a:lnTo>
                  <a:pt x="729" y="2600"/>
                </a:lnTo>
                <a:lnTo>
                  <a:pt x="639" y="2571"/>
                </a:lnTo>
                <a:lnTo>
                  <a:pt x="553" y="2534"/>
                </a:lnTo>
                <a:lnTo>
                  <a:pt x="470" y="2492"/>
                </a:lnTo>
                <a:lnTo>
                  <a:pt x="390" y="2445"/>
                </a:lnTo>
                <a:lnTo>
                  <a:pt x="315" y="2392"/>
                </a:lnTo>
                <a:lnTo>
                  <a:pt x="243" y="2334"/>
                </a:lnTo>
                <a:lnTo>
                  <a:pt x="174" y="2270"/>
                </a:lnTo>
                <a:lnTo>
                  <a:pt x="112" y="2203"/>
                </a:lnTo>
                <a:lnTo>
                  <a:pt x="53" y="2132"/>
                </a:lnTo>
                <a:lnTo>
                  <a:pt x="0" y="2056"/>
                </a:lnTo>
                <a:lnTo>
                  <a:pt x="41" y="2104"/>
                </a:lnTo>
                <a:lnTo>
                  <a:pt x="87" y="2148"/>
                </a:lnTo>
                <a:lnTo>
                  <a:pt x="136" y="2187"/>
                </a:lnTo>
                <a:lnTo>
                  <a:pt x="189" y="2222"/>
                </a:lnTo>
                <a:lnTo>
                  <a:pt x="247" y="2250"/>
                </a:lnTo>
                <a:lnTo>
                  <a:pt x="307" y="2272"/>
                </a:lnTo>
                <a:lnTo>
                  <a:pt x="370" y="2290"/>
                </a:lnTo>
                <a:lnTo>
                  <a:pt x="436" y="2301"/>
                </a:lnTo>
                <a:lnTo>
                  <a:pt x="503" y="2304"/>
                </a:lnTo>
                <a:lnTo>
                  <a:pt x="572" y="2299"/>
                </a:lnTo>
                <a:lnTo>
                  <a:pt x="639" y="2289"/>
                </a:lnTo>
                <a:lnTo>
                  <a:pt x="704" y="2271"/>
                </a:lnTo>
                <a:lnTo>
                  <a:pt x="765" y="2248"/>
                </a:lnTo>
                <a:lnTo>
                  <a:pt x="823" y="2217"/>
                </a:lnTo>
                <a:lnTo>
                  <a:pt x="877" y="2181"/>
                </a:lnTo>
                <a:lnTo>
                  <a:pt x="928" y="2141"/>
                </a:lnTo>
                <a:lnTo>
                  <a:pt x="974" y="2095"/>
                </a:lnTo>
                <a:lnTo>
                  <a:pt x="1015" y="2045"/>
                </a:lnTo>
                <a:lnTo>
                  <a:pt x="1051" y="1990"/>
                </a:lnTo>
                <a:lnTo>
                  <a:pt x="1081" y="1932"/>
                </a:lnTo>
                <a:lnTo>
                  <a:pt x="1105" y="1871"/>
                </a:lnTo>
                <a:lnTo>
                  <a:pt x="1124" y="1807"/>
                </a:lnTo>
                <a:lnTo>
                  <a:pt x="1134" y="1740"/>
                </a:lnTo>
                <a:lnTo>
                  <a:pt x="1158" y="1662"/>
                </a:lnTo>
                <a:lnTo>
                  <a:pt x="1176" y="1581"/>
                </a:lnTo>
                <a:lnTo>
                  <a:pt x="1189" y="1498"/>
                </a:lnTo>
                <a:lnTo>
                  <a:pt x="1197" y="1414"/>
                </a:lnTo>
                <a:lnTo>
                  <a:pt x="1199" y="1329"/>
                </a:lnTo>
                <a:lnTo>
                  <a:pt x="1198" y="1273"/>
                </a:lnTo>
                <a:lnTo>
                  <a:pt x="1195" y="1218"/>
                </a:lnTo>
                <a:lnTo>
                  <a:pt x="1185" y="1130"/>
                </a:lnTo>
                <a:lnTo>
                  <a:pt x="1169" y="1042"/>
                </a:lnTo>
                <a:lnTo>
                  <a:pt x="1147" y="957"/>
                </a:lnTo>
                <a:lnTo>
                  <a:pt x="1145" y="950"/>
                </a:lnTo>
                <a:lnTo>
                  <a:pt x="1142" y="940"/>
                </a:lnTo>
                <a:lnTo>
                  <a:pt x="1113" y="856"/>
                </a:lnTo>
                <a:lnTo>
                  <a:pt x="1079" y="775"/>
                </a:lnTo>
                <a:lnTo>
                  <a:pt x="1040" y="695"/>
                </a:lnTo>
                <a:lnTo>
                  <a:pt x="995" y="621"/>
                </a:lnTo>
                <a:lnTo>
                  <a:pt x="947" y="549"/>
                </a:lnTo>
                <a:lnTo>
                  <a:pt x="894" y="481"/>
                </a:lnTo>
                <a:lnTo>
                  <a:pt x="836" y="416"/>
                </a:lnTo>
                <a:lnTo>
                  <a:pt x="775" y="354"/>
                </a:lnTo>
                <a:lnTo>
                  <a:pt x="709" y="298"/>
                </a:lnTo>
                <a:lnTo>
                  <a:pt x="640" y="245"/>
                </a:lnTo>
                <a:lnTo>
                  <a:pt x="567" y="197"/>
                </a:lnTo>
                <a:lnTo>
                  <a:pt x="490" y="154"/>
                </a:lnTo>
                <a:lnTo>
                  <a:pt x="497" y="151"/>
                </a:lnTo>
                <a:lnTo>
                  <a:pt x="578" y="112"/>
                </a:lnTo>
                <a:lnTo>
                  <a:pt x="660" y="79"/>
                </a:lnTo>
                <a:lnTo>
                  <a:pt x="746" y="51"/>
                </a:lnTo>
                <a:lnTo>
                  <a:pt x="834" y="30"/>
                </a:lnTo>
                <a:lnTo>
                  <a:pt x="924" y="13"/>
                </a:lnTo>
                <a:lnTo>
                  <a:pt x="1016" y="4"/>
                </a:lnTo>
                <a:lnTo>
                  <a:pt x="1111" y="0"/>
                </a:lnTo>
                <a:close/>
              </a:path>
            </a:pathLst>
          </a:custGeom>
          <a:gradFill>
            <a:gsLst>
              <a:gs pos="0">
                <a:srgbClr val="16A1AE">
                  <a:lumMod val="40000"/>
                  <a:lumOff val="60000"/>
                </a:srgbClr>
              </a:gs>
              <a:gs pos="88000">
                <a:srgbClr val="16A1AE">
                  <a:lumMod val="75000"/>
                </a:srgbClr>
              </a:gs>
            </a:gsLst>
            <a:lin ang="10800000" scaled="1"/>
          </a:gradFill>
          <a:ln w="0">
            <a:noFill/>
            <a:prstDash val="solid"/>
            <a:round/>
            <a:headEnd/>
            <a:tailEnd/>
          </a:ln>
          <a:effectLst>
            <a:outerShdw blurRad="139700" dist="38100" dir="2700000" sx="102000" sy="102000" algn="tl" rotWithShape="0">
              <a:prstClr val="black">
                <a:alpha val="30000"/>
              </a:prstClr>
            </a:outerShdw>
          </a:effectLst>
        </p:spPr>
        <p:txBody>
          <a:bodyPr vert="horz" wrap="square" lIns="1554480" tIns="2194560" rIns="0" bIns="45720" numCol="1" anchor="t" anchorCtr="1" compatLnSpc="1">
            <a:prstTxWarp prst="textNoShape">
              <a:avLst/>
            </a:prstTxWarp>
          </a:bodyPr>
          <a:lstStyle/>
          <a:p>
            <a:pPr lvl="0" defTabSz="1218987"/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Freeform 9"/>
          <p:cNvSpPr>
            <a:spLocks/>
          </p:cNvSpPr>
          <p:nvPr/>
        </p:nvSpPr>
        <p:spPr bwMode="auto">
          <a:xfrm>
            <a:off x="8073902" y="3707586"/>
            <a:ext cx="9962" cy="18500"/>
          </a:xfrm>
          <a:custGeom>
            <a:avLst/>
            <a:gdLst>
              <a:gd name="T0" fmla="*/ 0 w 7"/>
              <a:gd name="T1" fmla="*/ 0 h 13"/>
              <a:gd name="T2" fmla="*/ 2 w 7"/>
              <a:gd name="T3" fmla="*/ 0 h 13"/>
              <a:gd name="T4" fmla="*/ 7 w 7"/>
              <a:gd name="T5" fmla="*/ 13 h 13"/>
              <a:gd name="T6" fmla="*/ 0 w 7"/>
              <a:gd name="T7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" h="13">
                <a:moveTo>
                  <a:pt x="0" y="0"/>
                </a:moveTo>
                <a:lnTo>
                  <a:pt x="2" y="0"/>
                </a:lnTo>
                <a:lnTo>
                  <a:pt x="7" y="13"/>
                </a:lnTo>
                <a:lnTo>
                  <a:pt x="0" y="0"/>
                </a:lnTo>
                <a:close/>
              </a:path>
            </a:pathLst>
          </a:custGeom>
          <a:solidFill>
            <a:srgbClr val="35D1AD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218987"/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Freeform 10"/>
          <p:cNvSpPr>
            <a:spLocks/>
          </p:cNvSpPr>
          <p:nvPr/>
        </p:nvSpPr>
        <p:spPr bwMode="auto">
          <a:xfrm>
            <a:off x="8024093" y="2502209"/>
            <a:ext cx="1810203" cy="1810203"/>
          </a:xfrm>
          <a:custGeom>
            <a:avLst/>
            <a:gdLst>
              <a:gd name="T0" fmla="*/ 706 w 1272"/>
              <a:gd name="T1" fmla="*/ 3 h 1272"/>
              <a:gd name="T2" fmla="*/ 837 w 1272"/>
              <a:gd name="T3" fmla="*/ 33 h 1272"/>
              <a:gd name="T4" fmla="*/ 957 w 1272"/>
              <a:gd name="T5" fmla="*/ 87 h 1272"/>
              <a:gd name="T6" fmla="*/ 1062 w 1272"/>
              <a:gd name="T7" fmla="*/ 164 h 1272"/>
              <a:gd name="T8" fmla="*/ 1149 w 1272"/>
              <a:gd name="T9" fmla="*/ 261 h 1272"/>
              <a:gd name="T10" fmla="*/ 1216 w 1272"/>
              <a:gd name="T11" fmla="*/ 373 h 1272"/>
              <a:gd name="T12" fmla="*/ 1257 w 1272"/>
              <a:gd name="T13" fmla="*/ 499 h 1272"/>
              <a:gd name="T14" fmla="*/ 1272 w 1272"/>
              <a:gd name="T15" fmla="*/ 636 h 1272"/>
              <a:gd name="T16" fmla="*/ 1267 w 1272"/>
              <a:gd name="T17" fmla="*/ 708 h 1272"/>
              <a:gd name="T18" fmla="*/ 1238 w 1272"/>
              <a:gd name="T19" fmla="*/ 839 h 1272"/>
              <a:gd name="T20" fmla="*/ 1184 w 1272"/>
              <a:gd name="T21" fmla="*/ 958 h 1272"/>
              <a:gd name="T22" fmla="*/ 1107 w 1272"/>
              <a:gd name="T23" fmla="*/ 1063 h 1272"/>
              <a:gd name="T24" fmla="*/ 1010 w 1272"/>
              <a:gd name="T25" fmla="*/ 1149 h 1272"/>
              <a:gd name="T26" fmla="*/ 898 w 1272"/>
              <a:gd name="T27" fmla="*/ 1216 h 1272"/>
              <a:gd name="T28" fmla="*/ 772 w 1272"/>
              <a:gd name="T29" fmla="*/ 1257 h 1272"/>
              <a:gd name="T30" fmla="*/ 636 w 1272"/>
              <a:gd name="T31" fmla="*/ 1272 h 1272"/>
              <a:gd name="T32" fmla="*/ 503 w 1272"/>
              <a:gd name="T33" fmla="*/ 1258 h 1272"/>
              <a:gd name="T34" fmla="*/ 380 w 1272"/>
              <a:gd name="T35" fmla="*/ 1218 h 1272"/>
              <a:gd name="T36" fmla="*/ 269 w 1272"/>
              <a:gd name="T37" fmla="*/ 1155 h 1272"/>
              <a:gd name="T38" fmla="*/ 174 w 1272"/>
              <a:gd name="T39" fmla="*/ 1072 h 1272"/>
              <a:gd name="T40" fmla="*/ 97 w 1272"/>
              <a:gd name="T41" fmla="*/ 972 h 1272"/>
              <a:gd name="T42" fmla="*/ 42 w 1272"/>
              <a:gd name="T43" fmla="*/ 860 h 1272"/>
              <a:gd name="T44" fmla="*/ 22 w 1272"/>
              <a:gd name="T45" fmla="*/ 797 h 1272"/>
              <a:gd name="T46" fmla="*/ 3 w 1272"/>
              <a:gd name="T47" fmla="*/ 690 h 1272"/>
              <a:gd name="T48" fmla="*/ 4 w 1272"/>
              <a:gd name="T49" fmla="*/ 569 h 1272"/>
              <a:gd name="T50" fmla="*/ 31 w 1272"/>
              <a:gd name="T51" fmla="*/ 441 h 1272"/>
              <a:gd name="T52" fmla="*/ 82 w 1272"/>
              <a:gd name="T53" fmla="*/ 324 h 1272"/>
              <a:gd name="T54" fmla="*/ 154 w 1272"/>
              <a:gd name="T55" fmla="*/ 222 h 1272"/>
              <a:gd name="T56" fmla="*/ 245 w 1272"/>
              <a:gd name="T57" fmla="*/ 134 h 1272"/>
              <a:gd name="T58" fmla="*/ 347 w 1272"/>
              <a:gd name="T59" fmla="*/ 69 h 1272"/>
              <a:gd name="T60" fmla="*/ 456 w 1272"/>
              <a:gd name="T61" fmla="*/ 26 h 1272"/>
              <a:gd name="T62" fmla="*/ 575 w 1272"/>
              <a:gd name="T63" fmla="*/ 3 h 1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272" h="1272">
                <a:moveTo>
                  <a:pt x="636" y="0"/>
                </a:moveTo>
                <a:lnTo>
                  <a:pt x="706" y="3"/>
                </a:lnTo>
                <a:lnTo>
                  <a:pt x="772" y="14"/>
                </a:lnTo>
                <a:lnTo>
                  <a:pt x="837" y="33"/>
                </a:lnTo>
                <a:lnTo>
                  <a:pt x="898" y="56"/>
                </a:lnTo>
                <a:lnTo>
                  <a:pt x="957" y="87"/>
                </a:lnTo>
                <a:lnTo>
                  <a:pt x="1011" y="123"/>
                </a:lnTo>
                <a:lnTo>
                  <a:pt x="1062" y="164"/>
                </a:lnTo>
                <a:lnTo>
                  <a:pt x="1108" y="210"/>
                </a:lnTo>
                <a:lnTo>
                  <a:pt x="1149" y="261"/>
                </a:lnTo>
                <a:lnTo>
                  <a:pt x="1185" y="315"/>
                </a:lnTo>
                <a:lnTo>
                  <a:pt x="1216" y="373"/>
                </a:lnTo>
                <a:lnTo>
                  <a:pt x="1239" y="434"/>
                </a:lnTo>
                <a:lnTo>
                  <a:pt x="1257" y="499"/>
                </a:lnTo>
                <a:lnTo>
                  <a:pt x="1267" y="566"/>
                </a:lnTo>
                <a:lnTo>
                  <a:pt x="1272" y="636"/>
                </a:lnTo>
                <a:lnTo>
                  <a:pt x="1270" y="686"/>
                </a:lnTo>
                <a:lnTo>
                  <a:pt x="1267" y="708"/>
                </a:lnTo>
                <a:lnTo>
                  <a:pt x="1257" y="775"/>
                </a:lnTo>
                <a:lnTo>
                  <a:pt x="1238" y="839"/>
                </a:lnTo>
                <a:lnTo>
                  <a:pt x="1214" y="900"/>
                </a:lnTo>
                <a:lnTo>
                  <a:pt x="1184" y="958"/>
                </a:lnTo>
                <a:lnTo>
                  <a:pt x="1148" y="1013"/>
                </a:lnTo>
                <a:lnTo>
                  <a:pt x="1107" y="1063"/>
                </a:lnTo>
                <a:lnTo>
                  <a:pt x="1061" y="1109"/>
                </a:lnTo>
                <a:lnTo>
                  <a:pt x="1010" y="1149"/>
                </a:lnTo>
                <a:lnTo>
                  <a:pt x="956" y="1185"/>
                </a:lnTo>
                <a:lnTo>
                  <a:pt x="898" y="1216"/>
                </a:lnTo>
                <a:lnTo>
                  <a:pt x="837" y="1239"/>
                </a:lnTo>
                <a:lnTo>
                  <a:pt x="772" y="1257"/>
                </a:lnTo>
                <a:lnTo>
                  <a:pt x="705" y="1267"/>
                </a:lnTo>
                <a:lnTo>
                  <a:pt x="636" y="1272"/>
                </a:lnTo>
                <a:lnTo>
                  <a:pt x="569" y="1269"/>
                </a:lnTo>
                <a:lnTo>
                  <a:pt x="503" y="1258"/>
                </a:lnTo>
                <a:lnTo>
                  <a:pt x="440" y="1240"/>
                </a:lnTo>
                <a:lnTo>
                  <a:pt x="380" y="1218"/>
                </a:lnTo>
                <a:lnTo>
                  <a:pt x="322" y="1190"/>
                </a:lnTo>
                <a:lnTo>
                  <a:pt x="269" y="1155"/>
                </a:lnTo>
                <a:lnTo>
                  <a:pt x="220" y="1116"/>
                </a:lnTo>
                <a:lnTo>
                  <a:pt x="174" y="1072"/>
                </a:lnTo>
                <a:lnTo>
                  <a:pt x="133" y="1024"/>
                </a:lnTo>
                <a:lnTo>
                  <a:pt x="97" y="972"/>
                </a:lnTo>
                <a:lnTo>
                  <a:pt x="67" y="918"/>
                </a:lnTo>
                <a:lnTo>
                  <a:pt x="42" y="860"/>
                </a:lnTo>
                <a:lnTo>
                  <a:pt x="37" y="847"/>
                </a:lnTo>
                <a:lnTo>
                  <a:pt x="22" y="797"/>
                </a:lnTo>
                <a:lnTo>
                  <a:pt x="10" y="745"/>
                </a:lnTo>
                <a:lnTo>
                  <a:pt x="3" y="690"/>
                </a:lnTo>
                <a:lnTo>
                  <a:pt x="0" y="636"/>
                </a:lnTo>
                <a:lnTo>
                  <a:pt x="4" y="569"/>
                </a:lnTo>
                <a:lnTo>
                  <a:pt x="15" y="504"/>
                </a:lnTo>
                <a:lnTo>
                  <a:pt x="31" y="441"/>
                </a:lnTo>
                <a:lnTo>
                  <a:pt x="54" y="381"/>
                </a:lnTo>
                <a:lnTo>
                  <a:pt x="82" y="324"/>
                </a:lnTo>
                <a:lnTo>
                  <a:pt x="115" y="271"/>
                </a:lnTo>
                <a:lnTo>
                  <a:pt x="154" y="222"/>
                </a:lnTo>
                <a:lnTo>
                  <a:pt x="197" y="176"/>
                </a:lnTo>
                <a:lnTo>
                  <a:pt x="245" y="134"/>
                </a:lnTo>
                <a:lnTo>
                  <a:pt x="297" y="99"/>
                </a:lnTo>
                <a:lnTo>
                  <a:pt x="347" y="69"/>
                </a:lnTo>
                <a:lnTo>
                  <a:pt x="400" y="45"/>
                </a:lnTo>
                <a:lnTo>
                  <a:pt x="456" y="26"/>
                </a:lnTo>
                <a:lnTo>
                  <a:pt x="515" y="12"/>
                </a:lnTo>
                <a:lnTo>
                  <a:pt x="575" y="3"/>
                </a:lnTo>
                <a:lnTo>
                  <a:pt x="636" y="0"/>
                </a:lnTo>
                <a:close/>
              </a:path>
            </a:pathLst>
          </a:custGeom>
          <a:gradFill>
            <a:gsLst>
              <a:gs pos="59000">
                <a:srgbClr val="EEEEEE"/>
              </a:gs>
              <a:gs pos="0">
                <a:sysClr val="window" lastClr="FFFFFF"/>
              </a:gs>
              <a:gs pos="100000">
                <a:sysClr val="window" lastClr="FFFFFF">
                  <a:lumMod val="75000"/>
                </a:sysClr>
              </a:gs>
            </a:gsLst>
            <a:path path="circle">
              <a:fillToRect l="50000" t="50000" r="50000" b="50000"/>
            </a:path>
          </a:gradFill>
          <a:ln w="0">
            <a:noFill/>
            <a:prstDash val="solid"/>
            <a:round/>
            <a:headEnd/>
            <a:tailEnd/>
          </a:ln>
          <a:effectLst>
            <a:outerShdw blurRad="254000" sx="104000" sy="104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Industry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6625612" y="2259665"/>
            <a:ext cx="805041" cy="884369"/>
            <a:chOff x="9223375" y="4413251"/>
            <a:chExt cx="434976" cy="477838"/>
          </a:xfrm>
          <a:solidFill>
            <a:schemeClr val="tx1"/>
          </a:solidFill>
        </p:grpSpPr>
        <p:sp>
          <p:nvSpPr>
            <p:cNvPr id="41" name="Freeform 15"/>
            <p:cNvSpPr>
              <a:spLocks noEditPoints="1"/>
            </p:cNvSpPr>
            <p:nvPr/>
          </p:nvSpPr>
          <p:spPr bwMode="auto">
            <a:xfrm>
              <a:off x="9294813" y="4486276"/>
              <a:ext cx="292100" cy="404813"/>
            </a:xfrm>
            <a:custGeom>
              <a:avLst/>
              <a:gdLst>
                <a:gd name="T0" fmla="*/ 750 w 2029"/>
                <a:gd name="T1" fmla="*/ 299 h 2800"/>
                <a:gd name="T2" fmla="*/ 479 w 2029"/>
                <a:gd name="T3" fmla="*/ 466 h 2800"/>
                <a:gd name="T4" fmla="*/ 304 w 2029"/>
                <a:gd name="T5" fmla="*/ 723 h 2800"/>
                <a:gd name="T6" fmla="*/ 259 w 2029"/>
                <a:gd name="T7" fmla="*/ 1034 h 2800"/>
                <a:gd name="T8" fmla="*/ 314 w 2029"/>
                <a:gd name="T9" fmla="*/ 1283 h 2800"/>
                <a:gd name="T10" fmla="*/ 414 w 2029"/>
                <a:gd name="T11" fmla="*/ 1472 h 2800"/>
                <a:gd name="T12" fmla="*/ 530 w 2029"/>
                <a:gd name="T13" fmla="*/ 1646 h 2800"/>
                <a:gd name="T14" fmla="*/ 603 w 2029"/>
                <a:gd name="T15" fmla="*/ 1843 h 2800"/>
                <a:gd name="T16" fmla="*/ 647 w 2029"/>
                <a:gd name="T17" fmla="*/ 1978 h 2800"/>
                <a:gd name="T18" fmla="*/ 1346 w 2029"/>
                <a:gd name="T19" fmla="*/ 2011 h 2800"/>
                <a:gd name="T20" fmla="*/ 1421 w 2029"/>
                <a:gd name="T21" fmla="*/ 1912 h 2800"/>
                <a:gd name="T22" fmla="*/ 1460 w 2029"/>
                <a:gd name="T23" fmla="*/ 1721 h 2800"/>
                <a:gd name="T24" fmla="*/ 1570 w 2029"/>
                <a:gd name="T25" fmla="*/ 1538 h 2800"/>
                <a:gd name="T26" fmla="*/ 1678 w 2029"/>
                <a:gd name="T27" fmla="*/ 1364 h 2800"/>
                <a:gd name="T28" fmla="*/ 1756 w 2029"/>
                <a:gd name="T29" fmla="*/ 1143 h 2800"/>
                <a:gd name="T30" fmla="*/ 1760 w 2029"/>
                <a:gd name="T31" fmla="*/ 844 h 2800"/>
                <a:gd name="T32" fmla="*/ 1634 w 2029"/>
                <a:gd name="T33" fmla="*/ 559 h 2800"/>
                <a:gd name="T34" fmla="*/ 1397 w 2029"/>
                <a:gd name="T35" fmla="*/ 352 h 2800"/>
                <a:gd name="T36" fmla="*/ 1084 w 2029"/>
                <a:gd name="T37" fmla="*/ 258 h 2800"/>
                <a:gd name="T38" fmla="*/ 1258 w 2029"/>
                <a:gd name="T39" fmla="*/ 29 h 2800"/>
                <a:gd name="T40" fmla="*/ 1613 w 2029"/>
                <a:gd name="T41" fmla="*/ 188 h 2800"/>
                <a:gd name="T42" fmla="*/ 1877 w 2029"/>
                <a:gd name="T43" fmla="*/ 461 h 2800"/>
                <a:gd name="T44" fmla="*/ 2015 w 2029"/>
                <a:gd name="T45" fmla="*/ 815 h 2800"/>
                <a:gd name="T46" fmla="*/ 2013 w 2029"/>
                <a:gd name="T47" fmla="*/ 1166 h 2800"/>
                <a:gd name="T48" fmla="*/ 1934 w 2029"/>
                <a:gd name="T49" fmla="*/ 1424 h 2800"/>
                <a:gd name="T50" fmla="*/ 1825 w 2029"/>
                <a:gd name="T51" fmla="*/ 1617 h 2800"/>
                <a:gd name="T52" fmla="*/ 1714 w 2029"/>
                <a:gd name="T53" fmla="*/ 1785 h 2800"/>
                <a:gd name="T54" fmla="*/ 1677 w 2029"/>
                <a:gd name="T55" fmla="*/ 1934 h 2800"/>
                <a:gd name="T56" fmla="*/ 1572 w 2029"/>
                <a:gd name="T57" fmla="*/ 2150 h 2800"/>
                <a:gd name="T58" fmla="*/ 1487 w 2029"/>
                <a:gd name="T59" fmla="*/ 2294 h 2800"/>
                <a:gd name="T60" fmla="*/ 1480 w 2029"/>
                <a:gd name="T61" fmla="*/ 2429 h 2800"/>
                <a:gd name="T62" fmla="*/ 1476 w 2029"/>
                <a:gd name="T63" fmla="*/ 2492 h 2800"/>
                <a:gd name="T64" fmla="*/ 1446 w 2029"/>
                <a:gd name="T65" fmla="*/ 2575 h 2800"/>
                <a:gd name="T66" fmla="*/ 1340 w 2029"/>
                <a:gd name="T67" fmla="*/ 2666 h 2800"/>
                <a:gd name="T68" fmla="*/ 1184 w 2029"/>
                <a:gd name="T69" fmla="*/ 2779 h 2800"/>
                <a:gd name="T70" fmla="*/ 891 w 2029"/>
                <a:gd name="T71" fmla="*/ 2798 h 2800"/>
                <a:gd name="T72" fmla="*/ 762 w 2029"/>
                <a:gd name="T73" fmla="*/ 2698 h 2800"/>
                <a:gd name="T74" fmla="*/ 607 w 2029"/>
                <a:gd name="T75" fmla="*/ 2606 h 2800"/>
                <a:gd name="T76" fmla="*/ 556 w 2029"/>
                <a:gd name="T77" fmla="*/ 2509 h 2800"/>
                <a:gd name="T78" fmla="*/ 551 w 2029"/>
                <a:gd name="T79" fmla="*/ 2466 h 2800"/>
                <a:gd name="T80" fmla="*/ 545 w 2029"/>
                <a:gd name="T81" fmla="*/ 2350 h 2800"/>
                <a:gd name="T82" fmla="*/ 538 w 2029"/>
                <a:gd name="T83" fmla="*/ 2221 h 2800"/>
                <a:gd name="T84" fmla="*/ 376 w 2029"/>
                <a:gd name="T85" fmla="*/ 2025 h 2800"/>
                <a:gd name="T86" fmla="*/ 340 w 2029"/>
                <a:gd name="T87" fmla="*/ 1839 h 2800"/>
                <a:gd name="T88" fmla="*/ 248 w 2029"/>
                <a:gd name="T89" fmla="*/ 1682 h 2800"/>
                <a:gd name="T90" fmla="*/ 138 w 2029"/>
                <a:gd name="T91" fmla="*/ 1508 h 2800"/>
                <a:gd name="T92" fmla="*/ 41 w 2029"/>
                <a:gd name="T93" fmla="*/ 1278 h 2800"/>
                <a:gd name="T94" fmla="*/ 0 w 2029"/>
                <a:gd name="T95" fmla="*/ 973 h 2800"/>
                <a:gd name="T96" fmla="*/ 80 w 2029"/>
                <a:gd name="T97" fmla="*/ 595 h 2800"/>
                <a:gd name="T98" fmla="*/ 298 w 2029"/>
                <a:gd name="T99" fmla="*/ 286 h 2800"/>
                <a:gd name="T100" fmla="*/ 621 w 2029"/>
                <a:gd name="T101" fmla="*/ 77 h 2800"/>
                <a:gd name="T102" fmla="*/ 1014 w 2029"/>
                <a:gd name="T103" fmla="*/ 0 h 2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29" h="2800">
                  <a:moveTo>
                    <a:pt x="1014" y="255"/>
                  </a:moveTo>
                  <a:lnTo>
                    <a:pt x="945" y="258"/>
                  </a:lnTo>
                  <a:lnTo>
                    <a:pt x="878" y="266"/>
                  </a:lnTo>
                  <a:lnTo>
                    <a:pt x="813" y="281"/>
                  </a:lnTo>
                  <a:lnTo>
                    <a:pt x="750" y="299"/>
                  </a:lnTo>
                  <a:lnTo>
                    <a:pt x="690" y="324"/>
                  </a:lnTo>
                  <a:lnTo>
                    <a:pt x="632" y="354"/>
                  </a:lnTo>
                  <a:lnTo>
                    <a:pt x="578" y="387"/>
                  </a:lnTo>
                  <a:lnTo>
                    <a:pt x="527" y="424"/>
                  </a:lnTo>
                  <a:lnTo>
                    <a:pt x="479" y="466"/>
                  </a:lnTo>
                  <a:lnTo>
                    <a:pt x="435" y="511"/>
                  </a:lnTo>
                  <a:lnTo>
                    <a:pt x="396" y="559"/>
                  </a:lnTo>
                  <a:lnTo>
                    <a:pt x="361" y="611"/>
                  </a:lnTo>
                  <a:lnTo>
                    <a:pt x="330" y="666"/>
                  </a:lnTo>
                  <a:lnTo>
                    <a:pt x="304" y="723"/>
                  </a:lnTo>
                  <a:lnTo>
                    <a:pt x="284" y="783"/>
                  </a:lnTo>
                  <a:lnTo>
                    <a:pt x="270" y="844"/>
                  </a:lnTo>
                  <a:lnTo>
                    <a:pt x="260" y="908"/>
                  </a:lnTo>
                  <a:lnTo>
                    <a:pt x="257" y="973"/>
                  </a:lnTo>
                  <a:lnTo>
                    <a:pt x="259" y="1034"/>
                  </a:lnTo>
                  <a:lnTo>
                    <a:pt x="264" y="1090"/>
                  </a:lnTo>
                  <a:lnTo>
                    <a:pt x="273" y="1143"/>
                  </a:lnTo>
                  <a:lnTo>
                    <a:pt x="284" y="1193"/>
                  </a:lnTo>
                  <a:lnTo>
                    <a:pt x="298" y="1240"/>
                  </a:lnTo>
                  <a:lnTo>
                    <a:pt x="314" y="1283"/>
                  </a:lnTo>
                  <a:lnTo>
                    <a:pt x="331" y="1325"/>
                  </a:lnTo>
                  <a:lnTo>
                    <a:pt x="351" y="1364"/>
                  </a:lnTo>
                  <a:lnTo>
                    <a:pt x="371" y="1402"/>
                  </a:lnTo>
                  <a:lnTo>
                    <a:pt x="393" y="1437"/>
                  </a:lnTo>
                  <a:lnTo>
                    <a:pt x="414" y="1472"/>
                  </a:lnTo>
                  <a:lnTo>
                    <a:pt x="437" y="1505"/>
                  </a:lnTo>
                  <a:lnTo>
                    <a:pt x="458" y="1537"/>
                  </a:lnTo>
                  <a:lnTo>
                    <a:pt x="483" y="1573"/>
                  </a:lnTo>
                  <a:lnTo>
                    <a:pt x="507" y="1610"/>
                  </a:lnTo>
                  <a:lnTo>
                    <a:pt x="530" y="1646"/>
                  </a:lnTo>
                  <a:lnTo>
                    <a:pt x="551" y="1683"/>
                  </a:lnTo>
                  <a:lnTo>
                    <a:pt x="569" y="1721"/>
                  </a:lnTo>
                  <a:lnTo>
                    <a:pt x="584" y="1760"/>
                  </a:lnTo>
                  <a:lnTo>
                    <a:pt x="595" y="1800"/>
                  </a:lnTo>
                  <a:lnTo>
                    <a:pt x="603" y="1843"/>
                  </a:lnTo>
                  <a:lnTo>
                    <a:pt x="605" y="1888"/>
                  </a:lnTo>
                  <a:lnTo>
                    <a:pt x="608" y="1912"/>
                  </a:lnTo>
                  <a:lnTo>
                    <a:pt x="617" y="1936"/>
                  </a:lnTo>
                  <a:lnTo>
                    <a:pt x="630" y="1958"/>
                  </a:lnTo>
                  <a:lnTo>
                    <a:pt x="647" y="1978"/>
                  </a:lnTo>
                  <a:lnTo>
                    <a:pt x="665" y="1996"/>
                  </a:lnTo>
                  <a:lnTo>
                    <a:pt x="683" y="2011"/>
                  </a:lnTo>
                  <a:lnTo>
                    <a:pt x="701" y="2025"/>
                  </a:lnTo>
                  <a:lnTo>
                    <a:pt x="1328" y="2025"/>
                  </a:lnTo>
                  <a:lnTo>
                    <a:pt x="1346" y="2011"/>
                  </a:lnTo>
                  <a:lnTo>
                    <a:pt x="1364" y="1996"/>
                  </a:lnTo>
                  <a:lnTo>
                    <a:pt x="1383" y="1978"/>
                  </a:lnTo>
                  <a:lnTo>
                    <a:pt x="1399" y="1958"/>
                  </a:lnTo>
                  <a:lnTo>
                    <a:pt x="1412" y="1936"/>
                  </a:lnTo>
                  <a:lnTo>
                    <a:pt x="1421" y="1912"/>
                  </a:lnTo>
                  <a:lnTo>
                    <a:pt x="1424" y="1888"/>
                  </a:lnTo>
                  <a:lnTo>
                    <a:pt x="1426" y="1843"/>
                  </a:lnTo>
                  <a:lnTo>
                    <a:pt x="1434" y="1800"/>
                  </a:lnTo>
                  <a:lnTo>
                    <a:pt x="1445" y="1760"/>
                  </a:lnTo>
                  <a:lnTo>
                    <a:pt x="1460" y="1721"/>
                  </a:lnTo>
                  <a:lnTo>
                    <a:pt x="1478" y="1684"/>
                  </a:lnTo>
                  <a:lnTo>
                    <a:pt x="1498" y="1646"/>
                  </a:lnTo>
                  <a:lnTo>
                    <a:pt x="1520" y="1610"/>
                  </a:lnTo>
                  <a:lnTo>
                    <a:pt x="1545" y="1574"/>
                  </a:lnTo>
                  <a:lnTo>
                    <a:pt x="1570" y="1538"/>
                  </a:lnTo>
                  <a:lnTo>
                    <a:pt x="1592" y="1506"/>
                  </a:lnTo>
                  <a:lnTo>
                    <a:pt x="1614" y="1473"/>
                  </a:lnTo>
                  <a:lnTo>
                    <a:pt x="1636" y="1438"/>
                  </a:lnTo>
                  <a:lnTo>
                    <a:pt x="1658" y="1402"/>
                  </a:lnTo>
                  <a:lnTo>
                    <a:pt x="1678" y="1364"/>
                  </a:lnTo>
                  <a:lnTo>
                    <a:pt x="1698" y="1325"/>
                  </a:lnTo>
                  <a:lnTo>
                    <a:pt x="1715" y="1283"/>
                  </a:lnTo>
                  <a:lnTo>
                    <a:pt x="1731" y="1240"/>
                  </a:lnTo>
                  <a:lnTo>
                    <a:pt x="1745" y="1193"/>
                  </a:lnTo>
                  <a:lnTo>
                    <a:pt x="1756" y="1143"/>
                  </a:lnTo>
                  <a:lnTo>
                    <a:pt x="1765" y="1090"/>
                  </a:lnTo>
                  <a:lnTo>
                    <a:pt x="1770" y="1034"/>
                  </a:lnTo>
                  <a:lnTo>
                    <a:pt x="1772" y="973"/>
                  </a:lnTo>
                  <a:lnTo>
                    <a:pt x="1769" y="908"/>
                  </a:lnTo>
                  <a:lnTo>
                    <a:pt x="1760" y="844"/>
                  </a:lnTo>
                  <a:lnTo>
                    <a:pt x="1745" y="782"/>
                  </a:lnTo>
                  <a:lnTo>
                    <a:pt x="1725" y="723"/>
                  </a:lnTo>
                  <a:lnTo>
                    <a:pt x="1700" y="666"/>
                  </a:lnTo>
                  <a:lnTo>
                    <a:pt x="1668" y="610"/>
                  </a:lnTo>
                  <a:lnTo>
                    <a:pt x="1634" y="559"/>
                  </a:lnTo>
                  <a:lnTo>
                    <a:pt x="1594" y="511"/>
                  </a:lnTo>
                  <a:lnTo>
                    <a:pt x="1550" y="466"/>
                  </a:lnTo>
                  <a:lnTo>
                    <a:pt x="1503" y="424"/>
                  </a:lnTo>
                  <a:lnTo>
                    <a:pt x="1451" y="386"/>
                  </a:lnTo>
                  <a:lnTo>
                    <a:pt x="1397" y="352"/>
                  </a:lnTo>
                  <a:lnTo>
                    <a:pt x="1339" y="324"/>
                  </a:lnTo>
                  <a:lnTo>
                    <a:pt x="1278" y="299"/>
                  </a:lnTo>
                  <a:lnTo>
                    <a:pt x="1216" y="281"/>
                  </a:lnTo>
                  <a:lnTo>
                    <a:pt x="1151" y="266"/>
                  </a:lnTo>
                  <a:lnTo>
                    <a:pt x="1084" y="258"/>
                  </a:lnTo>
                  <a:lnTo>
                    <a:pt x="1014" y="255"/>
                  </a:lnTo>
                  <a:close/>
                  <a:moveTo>
                    <a:pt x="1014" y="0"/>
                  </a:moveTo>
                  <a:lnTo>
                    <a:pt x="1097" y="3"/>
                  </a:lnTo>
                  <a:lnTo>
                    <a:pt x="1179" y="13"/>
                  </a:lnTo>
                  <a:lnTo>
                    <a:pt x="1258" y="29"/>
                  </a:lnTo>
                  <a:lnTo>
                    <a:pt x="1335" y="50"/>
                  </a:lnTo>
                  <a:lnTo>
                    <a:pt x="1408" y="77"/>
                  </a:lnTo>
                  <a:lnTo>
                    <a:pt x="1480" y="109"/>
                  </a:lnTo>
                  <a:lnTo>
                    <a:pt x="1548" y="147"/>
                  </a:lnTo>
                  <a:lnTo>
                    <a:pt x="1613" y="188"/>
                  </a:lnTo>
                  <a:lnTo>
                    <a:pt x="1673" y="235"/>
                  </a:lnTo>
                  <a:lnTo>
                    <a:pt x="1731" y="286"/>
                  </a:lnTo>
                  <a:lnTo>
                    <a:pt x="1783" y="340"/>
                  </a:lnTo>
                  <a:lnTo>
                    <a:pt x="1833" y="399"/>
                  </a:lnTo>
                  <a:lnTo>
                    <a:pt x="1877" y="461"/>
                  </a:lnTo>
                  <a:lnTo>
                    <a:pt x="1915" y="526"/>
                  </a:lnTo>
                  <a:lnTo>
                    <a:pt x="1949" y="595"/>
                  </a:lnTo>
                  <a:lnTo>
                    <a:pt x="1976" y="667"/>
                  </a:lnTo>
                  <a:lnTo>
                    <a:pt x="1999" y="739"/>
                  </a:lnTo>
                  <a:lnTo>
                    <a:pt x="2015" y="815"/>
                  </a:lnTo>
                  <a:lnTo>
                    <a:pt x="2025" y="893"/>
                  </a:lnTo>
                  <a:lnTo>
                    <a:pt x="2029" y="973"/>
                  </a:lnTo>
                  <a:lnTo>
                    <a:pt x="2026" y="1041"/>
                  </a:lnTo>
                  <a:lnTo>
                    <a:pt x="2021" y="1105"/>
                  </a:lnTo>
                  <a:lnTo>
                    <a:pt x="2013" y="1166"/>
                  </a:lnTo>
                  <a:lnTo>
                    <a:pt x="2001" y="1224"/>
                  </a:lnTo>
                  <a:lnTo>
                    <a:pt x="1988" y="1278"/>
                  </a:lnTo>
                  <a:lnTo>
                    <a:pt x="1972" y="1329"/>
                  </a:lnTo>
                  <a:lnTo>
                    <a:pt x="1953" y="1378"/>
                  </a:lnTo>
                  <a:lnTo>
                    <a:pt x="1934" y="1424"/>
                  </a:lnTo>
                  <a:lnTo>
                    <a:pt x="1913" y="1466"/>
                  </a:lnTo>
                  <a:lnTo>
                    <a:pt x="1892" y="1507"/>
                  </a:lnTo>
                  <a:lnTo>
                    <a:pt x="1869" y="1546"/>
                  </a:lnTo>
                  <a:lnTo>
                    <a:pt x="1847" y="1583"/>
                  </a:lnTo>
                  <a:lnTo>
                    <a:pt x="1825" y="1617"/>
                  </a:lnTo>
                  <a:lnTo>
                    <a:pt x="1803" y="1649"/>
                  </a:lnTo>
                  <a:lnTo>
                    <a:pt x="1781" y="1681"/>
                  </a:lnTo>
                  <a:lnTo>
                    <a:pt x="1756" y="1719"/>
                  </a:lnTo>
                  <a:lnTo>
                    <a:pt x="1733" y="1753"/>
                  </a:lnTo>
                  <a:lnTo>
                    <a:pt x="1714" y="1785"/>
                  </a:lnTo>
                  <a:lnTo>
                    <a:pt x="1700" y="1813"/>
                  </a:lnTo>
                  <a:lnTo>
                    <a:pt x="1689" y="1839"/>
                  </a:lnTo>
                  <a:lnTo>
                    <a:pt x="1682" y="1864"/>
                  </a:lnTo>
                  <a:lnTo>
                    <a:pt x="1680" y="1888"/>
                  </a:lnTo>
                  <a:lnTo>
                    <a:pt x="1677" y="1934"/>
                  </a:lnTo>
                  <a:lnTo>
                    <a:pt x="1667" y="1980"/>
                  </a:lnTo>
                  <a:lnTo>
                    <a:pt x="1652" y="2025"/>
                  </a:lnTo>
                  <a:lnTo>
                    <a:pt x="1630" y="2068"/>
                  </a:lnTo>
                  <a:lnTo>
                    <a:pt x="1604" y="2110"/>
                  </a:lnTo>
                  <a:lnTo>
                    <a:pt x="1572" y="2150"/>
                  </a:lnTo>
                  <a:lnTo>
                    <a:pt x="1534" y="2187"/>
                  </a:lnTo>
                  <a:lnTo>
                    <a:pt x="1491" y="2221"/>
                  </a:lnTo>
                  <a:lnTo>
                    <a:pt x="1490" y="2242"/>
                  </a:lnTo>
                  <a:lnTo>
                    <a:pt x="1489" y="2267"/>
                  </a:lnTo>
                  <a:lnTo>
                    <a:pt x="1487" y="2294"/>
                  </a:lnTo>
                  <a:lnTo>
                    <a:pt x="1486" y="2322"/>
                  </a:lnTo>
                  <a:lnTo>
                    <a:pt x="1484" y="2350"/>
                  </a:lnTo>
                  <a:lnTo>
                    <a:pt x="1483" y="2378"/>
                  </a:lnTo>
                  <a:lnTo>
                    <a:pt x="1481" y="2405"/>
                  </a:lnTo>
                  <a:lnTo>
                    <a:pt x="1480" y="2429"/>
                  </a:lnTo>
                  <a:lnTo>
                    <a:pt x="1479" y="2449"/>
                  </a:lnTo>
                  <a:lnTo>
                    <a:pt x="1478" y="2466"/>
                  </a:lnTo>
                  <a:lnTo>
                    <a:pt x="1478" y="2476"/>
                  </a:lnTo>
                  <a:lnTo>
                    <a:pt x="1476" y="2479"/>
                  </a:lnTo>
                  <a:lnTo>
                    <a:pt x="1476" y="2492"/>
                  </a:lnTo>
                  <a:lnTo>
                    <a:pt x="1474" y="2506"/>
                  </a:lnTo>
                  <a:lnTo>
                    <a:pt x="1470" y="2522"/>
                  </a:lnTo>
                  <a:lnTo>
                    <a:pt x="1465" y="2539"/>
                  </a:lnTo>
                  <a:lnTo>
                    <a:pt x="1457" y="2557"/>
                  </a:lnTo>
                  <a:lnTo>
                    <a:pt x="1446" y="2575"/>
                  </a:lnTo>
                  <a:lnTo>
                    <a:pt x="1432" y="2594"/>
                  </a:lnTo>
                  <a:lnTo>
                    <a:pt x="1416" y="2613"/>
                  </a:lnTo>
                  <a:lnTo>
                    <a:pt x="1395" y="2631"/>
                  </a:lnTo>
                  <a:lnTo>
                    <a:pt x="1370" y="2650"/>
                  </a:lnTo>
                  <a:lnTo>
                    <a:pt x="1340" y="2666"/>
                  </a:lnTo>
                  <a:lnTo>
                    <a:pt x="1307" y="2683"/>
                  </a:lnTo>
                  <a:lnTo>
                    <a:pt x="1267" y="2698"/>
                  </a:lnTo>
                  <a:lnTo>
                    <a:pt x="1244" y="2727"/>
                  </a:lnTo>
                  <a:lnTo>
                    <a:pt x="1216" y="2754"/>
                  </a:lnTo>
                  <a:lnTo>
                    <a:pt x="1184" y="2779"/>
                  </a:lnTo>
                  <a:lnTo>
                    <a:pt x="1162" y="2790"/>
                  </a:lnTo>
                  <a:lnTo>
                    <a:pt x="1138" y="2798"/>
                  </a:lnTo>
                  <a:lnTo>
                    <a:pt x="1113" y="2800"/>
                  </a:lnTo>
                  <a:lnTo>
                    <a:pt x="916" y="2800"/>
                  </a:lnTo>
                  <a:lnTo>
                    <a:pt x="891" y="2798"/>
                  </a:lnTo>
                  <a:lnTo>
                    <a:pt x="867" y="2790"/>
                  </a:lnTo>
                  <a:lnTo>
                    <a:pt x="845" y="2779"/>
                  </a:lnTo>
                  <a:lnTo>
                    <a:pt x="813" y="2754"/>
                  </a:lnTo>
                  <a:lnTo>
                    <a:pt x="785" y="2727"/>
                  </a:lnTo>
                  <a:lnTo>
                    <a:pt x="762" y="2698"/>
                  </a:lnTo>
                  <a:lnTo>
                    <a:pt x="720" y="2681"/>
                  </a:lnTo>
                  <a:lnTo>
                    <a:pt x="684" y="2664"/>
                  </a:lnTo>
                  <a:lnTo>
                    <a:pt x="653" y="2646"/>
                  </a:lnTo>
                  <a:lnTo>
                    <a:pt x="628" y="2626"/>
                  </a:lnTo>
                  <a:lnTo>
                    <a:pt x="607" y="2606"/>
                  </a:lnTo>
                  <a:lnTo>
                    <a:pt x="590" y="2585"/>
                  </a:lnTo>
                  <a:lnTo>
                    <a:pt x="578" y="2566"/>
                  </a:lnTo>
                  <a:lnTo>
                    <a:pt x="567" y="2546"/>
                  </a:lnTo>
                  <a:lnTo>
                    <a:pt x="561" y="2527"/>
                  </a:lnTo>
                  <a:lnTo>
                    <a:pt x="556" y="2509"/>
                  </a:lnTo>
                  <a:lnTo>
                    <a:pt x="554" y="2494"/>
                  </a:lnTo>
                  <a:lnTo>
                    <a:pt x="552" y="2479"/>
                  </a:lnTo>
                  <a:lnTo>
                    <a:pt x="552" y="2479"/>
                  </a:lnTo>
                  <a:lnTo>
                    <a:pt x="552" y="2476"/>
                  </a:lnTo>
                  <a:lnTo>
                    <a:pt x="551" y="2466"/>
                  </a:lnTo>
                  <a:lnTo>
                    <a:pt x="550" y="2449"/>
                  </a:lnTo>
                  <a:lnTo>
                    <a:pt x="549" y="2429"/>
                  </a:lnTo>
                  <a:lnTo>
                    <a:pt x="548" y="2405"/>
                  </a:lnTo>
                  <a:lnTo>
                    <a:pt x="546" y="2378"/>
                  </a:lnTo>
                  <a:lnTo>
                    <a:pt x="545" y="2350"/>
                  </a:lnTo>
                  <a:lnTo>
                    <a:pt x="543" y="2322"/>
                  </a:lnTo>
                  <a:lnTo>
                    <a:pt x="542" y="2294"/>
                  </a:lnTo>
                  <a:lnTo>
                    <a:pt x="540" y="2267"/>
                  </a:lnTo>
                  <a:lnTo>
                    <a:pt x="539" y="2242"/>
                  </a:lnTo>
                  <a:lnTo>
                    <a:pt x="538" y="2221"/>
                  </a:lnTo>
                  <a:lnTo>
                    <a:pt x="495" y="2187"/>
                  </a:lnTo>
                  <a:lnTo>
                    <a:pt x="457" y="2150"/>
                  </a:lnTo>
                  <a:lnTo>
                    <a:pt x="425" y="2110"/>
                  </a:lnTo>
                  <a:lnTo>
                    <a:pt x="398" y="2068"/>
                  </a:lnTo>
                  <a:lnTo>
                    <a:pt x="376" y="2025"/>
                  </a:lnTo>
                  <a:lnTo>
                    <a:pt x="362" y="1980"/>
                  </a:lnTo>
                  <a:lnTo>
                    <a:pt x="352" y="1934"/>
                  </a:lnTo>
                  <a:lnTo>
                    <a:pt x="349" y="1888"/>
                  </a:lnTo>
                  <a:lnTo>
                    <a:pt x="347" y="1864"/>
                  </a:lnTo>
                  <a:lnTo>
                    <a:pt x="340" y="1839"/>
                  </a:lnTo>
                  <a:lnTo>
                    <a:pt x="329" y="1813"/>
                  </a:lnTo>
                  <a:lnTo>
                    <a:pt x="315" y="1785"/>
                  </a:lnTo>
                  <a:lnTo>
                    <a:pt x="296" y="1753"/>
                  </a:lnTo>
                  <a:lnTo>
                    <a:pt x="274" y="1719"/>
                  </a:lnTo>
                  <a:lnTo>
                    <a:pt x="248" y="1682"/>
                  </a:lnTo>
                  <a:lnTo>
                    <a:pt x="227" y="1650"/>
                  </a:lnTo>
                  <a:lnTo>
                    <a:pt x="205" y="1617"/>
                  </a:lnTo>
                  <a:lnTo>
                    <a:pt x="182" y="1583"/>
                  </a:lnTo>
                  <a:lnTo>
                    <a:pt x="160" y="1546"/>
                  </a:lnTo>
                  <a:lnTo>
                    <a:pt x="138" y="1508"/>
                  </a:lnTo>
                  <a:lnTo>
                    <a:pt x="116" y="1466"/>
                  </a:lnTo>
                  <a:lnTo>
                    <a:pt x="95" y="1424"/>
                  </a:lnTo>
                  <a:lnTo>
                    <a:pt x="76" y="1378"/>
                  </a:lnTo>
                  <a:lnTo>
                    <a:pt x="57" y="1329"/>
                  </a:lnTo>
                  <a:lnTo>
                    <a:pt x="41" y="1278"/>
                  </a:lnTo>
                  <a:lnTo>
                    <a:pt x="28" y="1224"/>
                  </a:lnTo>
                  <a:lnTo>
                    <a:pt x="16" y="1166"/>
                  </a:lnTo>
                  <a:lnTo>
                    <a:pt x="8" y="1105"/>
                  </a:lnTo>
                  <a:lnTo>
                    <a:pt x="2" y="1041"/>
                  </a:lnTo>
                  <a:lnTo>
                    <a:pt x="0" y="973"/>
                  </a:lnTo>
                  <a:lnTo>
                    <a:pt x="4" y="893"/>
                  </a:lnTo>
                  <a:lnTo>
                    <a:pt x="14" y="815"/>
                  </a:lnTo>
                  <a:lnTo>
                    <a:pt x="30" y="739"/>
                  </a:lnTo>
                  <a:lnTo>
                    <a:pt x="53" y="667"/>
                  </a:lnTo>
                  <a:lnTo>
                    <a:pt x="80" y="595"/>
                  </a:lnTo>
                  <a:lnTo>
                    <a:pt x="114" y="526"/>
                  </a:lnTo>
                  <a:lnTo>
                    <a:pt x="152" y="461"/>
                  </a:lnTo>
                  <a:lnTo>
                    <a:pt x="196" y="399"/>
                  </a:lnTo>
                  <a:lnTo>
                    <a:pt x="246" y="340"/>
                  </a:lnTo>
                  <a:lnTo>
                    <a:pt x="298" y="286"/>
                  </a:lnTo>
                  <a:lnTo>
                    <a:pt x="356" y="235"/>
                  </a:lnTo>
                  <a:lnTo>
                    <a:pt x="416" y="188"/>
                  </a:lnTo>
                  <a:lnTo>
                    <a:pt x="481" y="147"/>
                  </a:lnTo>
                  <a:lnTo>
                    <a:pt x="549" y="109"/>
                  </a:lnTo>
                  <a:lnTo>
                    <a:pt x="621" y="77"/>
                  </a:lnTo>
                  <a:lnTo>
                    <a:pt x="695" y="50"/>
                  </a:lnTo>
                  <a:lnTo>
                    <a:pt x="771" y="29"/>
                  </a:lnTo>
                  <a:lnTo>
                    <a:pt x="850" y="13"/>
                  </a:lnTo>
                  <a:lnTo>
                    <a:pt x="932" y="3"/>
                  </a:lnTo>
                  <a:lnTo>
                    <a:pt x="10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16"/>
            <p:cNvSpPr>
              <a:spLocks/>
            </p:cNvSpPr>
            <p:nvPr/>
          </p:nvSpPr>
          <p:spPr bwMode="auto">
            <a:xfrm>
              <a:off x="9431338" y="4413251"/>
              <a:ext cx="19050" cy="46038"/>
            </a:xfrm>
            <a:custGeom>
              <a:avLst/>
              <a:gdLst>
                <a:gd name="T0" fmla="*/ 63 w 127"/>
                <a:gd name="T1" fmla="*/ 0 h 318"/>
                <a:gd name="T2" fmla="*/ 63 w 127"/>
                <a:gd name="T3" fmla="*/ 0 h 318"/>
                <a:gd name="T4" fmla="*/ 80 w 127"/>
                <a:gd name="T5" fmla="*/ 2 h 318"/>
                <a:gd name="T6" fmla="*/ 96 w 127"/>
                <a:gd name="T7" fmla="*/ 9 h 318"/>
                <a:gd name="T8" fmla="*/ 109 w 127"/>
                <a:gd name="T9" fmla="*/ 19 h 318"/>
                <a:gd name="T10" fmla="*/ 119 w 127"/>
                <a:gd name="T11" fmla="*/ 32 h 318"/>
                <a:gd name="T12" fmla="*/ 125 w 127"/>
                <a:gd name="T13" fmla="*/ 47 h 318"/>
                <a:gd name="T14" fmla="*/ 127 w 127"/>
                <a:gd name="T15" fmla="*/ 64 h 318"/>
                <a:gd name="T16" fmla="*/ 127 w 127"/>
                <a:gd name="T17" fmla="*/ 254 h 318"/>
                <a:gd name="T18" fmla="*/ 125 w 127"/>
                <a:gd name="T19" fmla="*/ 272 h 318"/>
                <a:gd name="T20" fmla="*/ 119 w 127"/>
                <a:gd name="T21" fmla="*/ 286 h 318"/>
                <a:gd name="T22" fmla="*/ 109 w 127"/>
                <a:gd name="T23" fmla="*/ 300 h 318"/>
                <a:gd name="T24" fmla="*/ 96 w 127"/>
                <a:gd name="T25" fmla="*/ 309 h 318"/>
                <a:gd name="T26" fmla="*/ 80 w 127"/>
                <a:gd name="T27" fmla="*/ 315 h 318"/>
                <a:gd name="T28" fmla="*/ 63 w 127"/>
                <a:gd name="T29" fmla="*/ 318 h 318"/>
                <a:gd name="T30" fmla="*/ 47 w 127"/>
                <a:gd name="T31" fmla="*/ 315 h 318"/>
                <a:gd name="T32" fmla="*/ 31 w 127"/>
                <a:gd name="T33" fmla="*/ 309 h 318"/>
                <a:gd name="T34" fmla="*/ 18 w 127"/>
                <a:gd name="T35" fmla="*/ 300 h 318"/>
                <a:gd name="T36" fmla="*/ 8 w 127"/>
                <a:gd name="T37" fmla="*/ 286 h 318"/>
                <a:gd name="T38" fmla="*/ 2 w 127"/>
                <a:gd name="T39" fmla="*/ 272 h 318"/>
                <a:gd name="T40" fmla="*/ 0 w 127"/>
                <a:gd name="T41" fmla="*/ 254 h 318"/>
                <a:gd name="T42" fmla="*/ 0 w 127"/>
                <a:gd name="T43" fmla="*/ 64 h 318"/>
                <a:gd name="T44" fmla="*/ 2 w 127"/>
                <a:gd name="T45" fmla="*/ 47 h 318"/>
                <a:gd name="T46" fmla="*/ 8 w 127"/>
                <a:gd name="T47" fmla="*/ 32 h 318"/>
                <a:gd name="T48" fmla="*/ 18 w 127"/>
                <a:gd name="T49" fmla="*/ 19 h 318"/>
                <a:gd name="T50" fmla="*/ 31 w 127"/>
                <a:gd name="T51" fmla="*/ 9 h 318"/>
                <a:gd name="T52" fmla="*/ 47 w 127"/>
                <a:gd name="T53" fmla="*/ 2 h 318"/>
                <a:gd name="T54" fmla="*/ 63 w 127"/>
                <a:gd name="T55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7" h="318">
                  <a:moveTo>
                    <a:pt x="63" y="0"/>
                  </a:moveTo>
                  <a:lnTo>
                    <a:pt x="63" y="0"/>
                  </a:lnTo>
                  <a:lnTo>
                    <a:pt x="80" y="2"/>
                  </a:lnTo>
                  <a:lnTo>
                    <a:pt x="96" y="9"/>
                  </a:lnTo>
                  <a:lnTo>
                    <a:pt x="109" y="19"/>
                  </a:lnTo>
                  <a:lnTo>
                    <a:pt x="119" y="32"/>
                  </a:lnTo>
                  <a:lnTo>
                    <a:pt x="125" y="47"/>
                  </a:lnTo>
                  <a:lnTo>
                    <a:pt x="127" y="64"/>
                  </a:lnTo>
                  <a:lnTo>
                    <a:pt x="127" y="254"/>
                  </a:lnTo>
                  <a:lnTo>
                    <a:pt x="125" y="272"/>
                  </a:lnTo>
                  <a:lnTo>
                    <a:pt x="119" y="286"/>
                  </a:lnTo>
                  <a:lnTo>
                    <a:pt x="109" y="300"/>
                  </a:lnTo>
                  <a:lnTo>
                    <a:pt x="96" y="309"/>
                  </a:lnTo>
                  <a:lnTo>
                    <a:pt x="80" y="315"/>
                  </a:lnTo>
                  <a:lnTo>
                    <a:pt x="63" y="318"/>
                  </a:lnTo>
                  <a:lnTo>
                    <a:pt x="47" y="315"/>
                  </a:lnTo>
                  <a:lnTo>
                    <a:pt x="31" y="309"/>
                  </a:lnTo>
                  <a:lnTo>
                    <a:pt x="18" y="300"/>
                  </a:lnTo>
                  <a:lnTo>
                    <a:pt x="8" y="286"/>
                  </a:lnTo>
                  <a:lnTo>
                    <a:pt x="2" y="272"/>
                  </a:lnTo>
                  <a:lnTo>
                    <a:pt x="0" y="254"/>
                  </a:lnTo>
                  <a:lnTo>
                    <a:pt x="0" y="64"/>
                  </a:lnTo>
                  <a:lnTo>
                    <a:pt x="2" y="47"/>
                  </a:lnTo>
                  <a:lnTo>
                    <a:pt x="8" y="32"/>
                  </a:lnTo>
                  <a:lnTo>
                    <a:pt x="18" y="19"/>
                  </a:lnTo>
                  <a:lnTo>
                    <a:pt x="31" y="9"/>
                  </a:lnTo>
                  <a:lnTo>
                    <a:pt x="47" y="2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17"/>
            <p:cNvSpPr>
              <a:spLocks/>
            </p:cNvSpPr>
            <p:nvPr/>
          </p:nvSpPr>
          <p:spPr bwMode="auto">
            <a:xfrm>
              <a:off x="9328150" y="4441826"/>
              <a:ext cx="31750" cy="41275"/>
            </a:xfrm>
            <a:custGeom>
              <a:avLst/>
              <a:gdLst>
                <a:gd name="T0" fmla="*/ 64 w 224"/>
                <a:gd name="T1" fmla="*/ 0 h 293"/>
                <a:gd name="T2" fmla="*/ 80 w 224"/>
                <a:gd name="T3" fmla="*/ 2 h 293"/>
                <a:gd name="T4" fmla="*/ 95 w 224"/>
                <a:gd name="T5" fmla="*/ 8 h 293"/>
                <a:gd name="T6" fmla="*/ 109 w 224"/>
                <a:gd name="T7" fmla="*/ 18 h 293"/>
                <a:gd name="T8" fmla="*/ 119 w 224"/>
                <a:gd name="T9" fmla="*/ 32 h 293"/>
                <a:gd name="T10" fmla="*/ 216 w 224"/>
                <a:gd name="T11" fmla="*/ 197 h 293"/>
                <a:gd name="T12" fmla="*/ 222 w 224"/>
                <a:gd name="T13" fmla="*/ 213 h 293"/>
                <a:gd name="T14" fmla="*/ 224 w 224"/>
                <a:gd name="T15" fmla="*/ 230 h 293"/>
                <a:gd name="T16" fmla="*/ 222 w 224"/>
                <a:gd name="T17" fmla="*/ 245 h 293"/>
                <a:gd name="T18" fmla="*/ 216 w 224"/>
                <a:gd name="T19" fmla="*/ 261 h 293"/>
                <a:gd name="T20" fmla="*/ 206 w 224"/>
                <a:gd name="T21" fmla="*/ 274 h 293"/>
                <a:gd name="T22" fmla="*/ 193 w 224"/>
                <a:gd name="T23" fmla="*/ 285 h 293"/>
                <a:gd name="T24" fmla="*/ 177 w 224"/>
                <a:gd name="T25" fmla="*/ 291 h 293"/>
                <a:gd name="T26" fmla="*/ 160 w 224"/>
                <a:gd name="T27" fmla="*/ 293 h 293"/>
                <a:gd name="T28" fmla="*/ 143 w 224"/>
                <a:gd name="T29" fmla="*/ 291 h 293"/>
                <a:gd name="T30" fmla="*/ 129 w 224"/>
                <a:gd name="T31" fmla="*/ 285 h 293"/>
                <a:gd name="T32" fmla="*/ 115 w 224"/>
                <a:gd name="T33" fmla="*/ 274 h 293"/>
                <a:gd name="T34" fmla="*/ 105 w 224"/>
                <a:gd name="T35" fmla="*/ 261 h 293"/>
                <a:gd name="T36" fmla="*/ 8 w 224"/>
                <a:gd name="T37" fmla="*/ 95 h 293"/>
                <a:gd name="T38" fmla="*/ 2 w 224"/>
                <a:gd name="T39" fmla="*/ 80 h 293"/>
                <a:gd name="T40" fmla="*/ 0 w 224"/>
                <a:gd name="T41" fmla="*/ 63 h 293"/>
                <a:gd name="T42" fmla="*/ 2 w 224"/>
                <a:gd name="T43" fmla="*/ 48 h 293"/>
                <a:gd name="T44" fmla="*/ 8 w 224"/>
                <a:gd name="T45" fmla="*/ 32 h 293"/>
                <a:gd name="T46" fmla="*/ 19 w 224"/>
                <a:gd name="T47" fmla="*/ 19 h 293"/>
                <a:gd name="T48" fmla="*/ 31 w 224"/>
                <a:gd name="T49" fmla="*/ 9 h 293"/>
                <a:gd name="T50" fmla="*/ 48 w 224"/>
                <a:gd name="T51" fmla="*/ 2 h 293"/>
                <a:gd name="T52" fmla="*/ 64 w 224"/>
                <a:gd name="T53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4" h="293">
                  <a:moveTo>
                    <a:pt x="64" y="0"/>
                  </a:moveTo>
                  <a:lnTo>
                    <a:pt x="80" y="2"/>
                  </a:lnTo>
                  <a:lnTo>
                    <a:pt x="95" y="8"/>
                  </a:lnTo>
                  <a:lnTo>
                    <a:pt x="109" y="18"/>
                  </a:lnTo>
                  <a:lnTo>
                    <a:pt x="119" y="32"/>
                  </a:lnTo>
                  <a:lnTo>
                    <a:pt x="216" y="197"/>
                  </a:lnTo>
                  <a:lnTo>
                    <a:pt x="222" y="213"/>
                  </a:lnTo>
                  <a:lnTo>
                    <a:pt x="224" y="230"/>
                  </a:lnTo>
                  <a:lnTo>
                    <a:pt x="222" y="245"/>
                  </a:lnTo>
                  <a:lnTo>
                    <a:pt x="216" y="261"/>
                  </a:lnTo>
                  <a:lnTo>
                    <a:pt x="206" y="274"/>
                  </a:lnTo>
                  <a:lnTo>
                    <a:pt x="193" y="285"/>
                  </a:lnTo>
                  <a:lnTo>
                    <a:pt x="177" y="291"/>
                  </a:lnTo>
                  <a:lnTo>
                    <a:pt x="160" y="293"/>
                  </a:lnTo>
                  <a:lnTo>
                    <a:pt x="143" y="291"/>
                  </a:lnTo>
                  <a:lnTo>
                    <a:pt x="129" y="285"/>
                  </a:lnTo>
                  <a:lnTo>
                    <a:pt x="115" y="274"/>
                  </a:lnTo>
                  <a:lnTo>
                    <a:pt x="105" y="261"/>
                  </a:lnTo>
                  <a:lnTo>
                    <a:pt x="8" y="95"/>
                  </a:lnTo>
                  <a:lnTo>
                    <a:pt x="2" y="80"/>
                  </a:lnTo>
                  <a:lnTo>
                    <a:pt x="0" y="63"/>
                  </a:lnTo>
                  <a:lnTo>
                    <a:pt x="2" y="48"/>
                  </a:lnTo>
                  <a:lnTo>
                    <a:pt x="8" y="32"/>
                  </a:lnTo>
                  <a:lnTo>
                    <a:pt x="19" y="19"/>
                  </a:lnTo>
                  <a:lnTo>
                    <a:pt x="31" y="9"/>
                  </a:lnTo>
                  <a:lnTo>
                    <a:pt x="48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18"/>
            <p:cNvSpPr>
              <a:spLocks/>
            </p:cNvSpPr>
            <p:nvPr/>
          </p:nvSpPr>
          <p:spPr bwMode="auto">
            <a:xfrm>
              <a:off x="9251950" y="4516438"/>
              <a:ext cx="41275" cy="33338"/>
            </a:xfrm>
            <a:custGeom>
              <a:avLst/>
              <a:gdLst>
                <a:gd name="T0" fmla="*/ 64 w 294"/>
                <a:gd name="T1" fmla="*/ 0 h 222"/>
                <a:gd name="T2" fmla="*/ 79 w 294"/>
                <a:gd name="T3" fmla="*/ 2 h 222"/>
                <a:gd name="T4" fmla="*/ 96 w 294"/>
                <a:gd name="T5" fmla="*/ 8 h 222"/>
                <a:gd name="T6" fmla="*/ 263 w 294"/>
                <a:gd name="T7" fmla="*/ 103 h 222"/>
                <a:gd name="T8" fmla="*/ 276 w 294"/>
                <a:gd name="T9" fmla="*/ 114 h 222"/>
                <a:gd name="T10" fmla="*/ 286 w 294"/>
                <a:gd name="T11" fmla="*/ 127 h 222"/>
                <a:gd name="T12" fmla="*/ 292 w 294"/>
                <a:gd name="T13" fmla="*/ 142 h 222"/>
                <a:gd name="T14" fmla="*/ 294 w 294"/>
                <a:gd name="T15" fmla="*/ 158 h 222"/>
                <a:gd name="T16" fmla="*/ 292 w 294"/>
                <a:gd name="T17" fmla="*/ 175 h 222"/>
                <a:gd name="T18" fmla="*/ 286 w 294"/>
                <a:gd name="T19" fmla="*/ 190 h 222"/>
                <a:gd name="T20" fmla="*/ 275 w 294"/>
                <a:gd name="T21" fmla="*/ 204 h 222"/>
                <a:gd name="T22" fmla="*/ 262 w 294"/>
                <a:gd name="T23" fmla="*/ 214 h 222"/>
                <a:gd name="T24" fmla="*/ 246 w 294"/>
                <a:gd name="T25" fmla="*/ 220 h 222"/>
                <a:gd name="T26" fmla="*/ 230 w 294"/>
                <a:gd name="T27" fmla="*/ 222 h 222"/>
                <a:gd name="T28" fmla="*/ 213 w 294"/>
                <a:gd name="T29" fmla="*/ 220 h 222"/>
                <a:gd name="T30" fmla="*/ 198 w 294"/>
                <a:gd name="T31" fmla="*/ 213 h 222"/>
                <a:gd name="T32" fmla="*/ 31 w 294"/>
                <a:gd name="T33" fmla="*/ 118 h 222"/>
                <a:gd name="T34" fmla="*/ 18 w 294"/>
                <a:gd name="T35" fmla="*/ 108 h 222"/>
                <a:gd name="T36" fmla="*/ 8 w 294"/>
                <a:gd name="T37" fmla="*/ 95 h 222"/>
                <a:gd name="T38" fmla="*/ 2 w 294"/>
                <a:gd name="T39" fmla="*/ 80 h 222"/>
                <a:gd name="T40" fmla="*/ 0 w 294"/>
                <a:gd name="T41" fmla="*/ 63 h 222"/>
                <a:gd name="T42" fmla="*/ 2 w 294"/>
                <a:gd name="T43" fmla="*/ 47 h 222"/>
                <a:gd name="T44" fmla="*/ 8 w 294"/>
                <a:gd name="T45" fmla="*/ 31 h 222"/>
                <a:gd name="T46" fmla="*/ 19 w 294"/>
                <a:gd name="T47" fmla="*/ 18 h 222"/>
                <a:gd name="T48" fmla="*/ 32 w 294"/>
                <a:gd name="T49" fmla="*/ 8 h 222"/>
                <a:gd name="T50" fmla="*/ 47 w 294"/>
                <a:gd name="T51" fmla="*/ 2 h 222"/>
                <a:gd name="T52" fmla="*/ 64 w 294"/>
                <a:gd name="T53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2">
                  <a:moveTo>
                    <a:pt x="64" y="0"/>
                  </a:moveTo>
                  <a:lnTo>
                    <a:pt x="79" y="2"/>
                  </a:lnTo>
                  <a:lnTo>
                    <a:pt x="96" y="8"/>
                  </a:lnTo>
                  <a:lnTo>
                    <a:pt x="263" y="103"/>
                  </a:lnTo>
                  <a:lnTo>
                    <a:pt x="276" y="114"/>
                  </a:lnTo>
                  <a:lnTo>
                    <a:pt x="286" y="127"/>
                  </a:lnTo>
                  <a:lnTo>
                    <a:pt x="292" y="142"/>
                  </a:lnTo>
                  <a:lnTo>
                    <a:pt x="294" y="158"/>
                  </a:lnTo>
                  <a:lnTo>
                    <a:pt x="292" y="175"/>
                  </a:lnTo>
                  <a:lnTo>
                    <a:pt x="286" y="190"/>
                  </a:lnTo>
                  <a:lnTo>
                    <a:pt x="275" y="204"/>
                  </a:lnTo>
                  <a:lnTo>
                    <a:pt x="262" y="214"/>
                  </a:lnTo>
                  <a:lnTo>
                    <a:pt x="246" y="220"/>
                  </a:lnTo>
                  <a:lnTo>
                    <a:pt x="230" y="222"/>
                  </a:lnTo>
                  <a:lnTo>
                    <a:pt x="213" y="220"/>
                  </a:lnTo>
                  <a:lnTo>
                    <a:pt x="198" y="213"/>
                  </a:lnTo>
                  <a:lnTo>
                    <a:pt x="31" y="118"/>
                  </a:lnTo>
                  <a:lnTo>
                    <a:pt x="18" y="108"/>
                  </a:lnTo>
                  <a:lnTo>
                    <a:pt x="8" y="95"/>
                  </a:lnTo>
                  <a:lnTo>
                    <a:pt x="2" y="80"/>
                  </a:lnTo>
                  <a:lnTo>
                    <a:pt x="0" y="63"/>
                  </a:lnTo>
                  <a:lnTo>
                    <a:pt x="2" y="47"/>
                  </a:lnTo>
                  <a:lnTo>
                    <a:pt x="8" y="31"/>
                  </a:lnTo>
                  <a:lnTo>
                    <a:pt x="19" y="18"/>
                  </a:lnTo>
                  <a:lnTo>
                    <a:pt x="32" y="8"/>
                  </a:lnTo>
                  <a:lnTo>
                    <a:pt x="47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19"/>
            <p:cNvSpPr>
              <a:spLocks/>
            </p:cNvSpPr>
            <p:nvPr/>
          </p:nvSpPr>
          <p:spPr bwMode="auto">
            <a:xfrm>
              <a:off x="9223375" y="4619626"/>
              <a:ext cx="46038" cy="19050"/>
            </a:xfrm>
            <a:custGeom>
              <a:avLst/>
              <a:gdLst>
                <a:gd name="T0" fmla="*/ 64 w 321"/>
                <a:gd name="T1" fmla="*/ 0 h 128"/>
                <a:gd name="T2" fmla="*/ 257 w 321"/>
                <a:gd name="T3" fmla="*/ 0 h 128"/>
                <a:gd name="T4" fmla="*/ 273 w 321"/>
                <a:gd name="T5" fmla="*/ 4 h 128"/>
                <a:gd name="T6" fmla="*/ 289 w 321"/>
                <a:gd name="T7" fmla="*/ 10 h 128"/>
                <a:gd name="T8" fmla="*/ 302 w 321"/>
                <a:gd name="T9" fmla="*/ 19 h 128"/>
                <a:gd name="T10" fmla="*/ 312 w 321"/>
                <a:gd name="T11" fmla="*/ 33 h 128"/>
                <a:gd name="T12" fmla="*/ 318 w 321"/>
                <a:gd name="T13" fmla="*/ 47 h 128"/>
                <a:gd name="T14" fmla="*/ 321 w 321"/>
                <a:gd name="T15" fmla="*/ 65 h 128"/>
                <a:gd name="T16" fmla="*/ 318 w 321"/>
                <a:gd name="T17" fmla="*/ 82 h 128"/>
                <a:gd name="T18" fmla="*/ 312 w 321"/>
                <a:gd name="T19" fmla="*/ 96 h 128"/>
                <a:gd name="T20" fmla="*/ 302 w 321"/>
                <a:gd name="T21" fmla="*/ 110 h 128"/>
                <a:gd name="T22" fmla="*/ 289 w 321"/>
                <a:gd name="T23" fmla="*/ 119 h 128"/>
                <a:gd name="T24" fmla="*/ 273 w 321"/>
                <a:gd name="T25" fmla="*/ 126 h 128"/>
                <a:gd name="T26" fmla="*/ 257 w 321"/>
                <a:gd name="T27" fmla="*/ 128 h 128"/>
                <a:gd name="T28" fmla="*/ 64 w 321"/>
                <a:gd name="T29" fmla="*/ 128 h 128"/>
                <a:gd name="T30" fmla="*/ 47 w 321"/>
                <a:gd name="T31" fmla="*/ 126 h 128"/>
                <a:gd name="T32" fmla="*/ 32 w 321"/>
                <a:gd name="T33" fmla="*/ 119 h 128"/>
                <a:gd name="T34" fmla="*/ 19 w 321"/>
                <a:gd name="T35" fmla="*/ 110 h 128"/>
                <a:gd name="T36" fmla="*/ 9 w 321"/>
                <a:gd name="T37" fmla="*/ 96 h 128"/>
                <a:gd name="T38" fmla="*/ 2 w 321"/>
                <a:gd name="T39" fmla="*/ 82 h 128"/>
                <a:gd name="T40" fmla="*/ 0 w 321"/>
                <a:gd name="T41" fmla="*/ 65 h 128"/>
                <a:gd name="T42" fmla="*/ 2 w 321"/>
                <a:gd name="T43" fmla="*/ 47 h 128"/>
                <a:gd name="T44" fmla="*/ 9 w 321"/>
                <a:gd name="T45" fmla="*/ 33 h 128"/>
                <a:gd name="T46" fmla="*/ 19 w 321"/>
                <a:gd name="T47" fmla="*/ 19 h 128"/>
                <a:gd name="T48" fmla="*/ 32 w 321"/>
                <a:gd name="T49" fmla="*/ 10 h 128"/>
                <a:gd name="T50" fmla="*/ 47 w 321"/>
                <a:gd name="T51" fmla="*/ 4 h 128"/>
                <a:gd name="T52" fmla="*/ 64 w 321"/>
                <a:gd name="T5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128">
                  <a:moveTo>
                    <a:pt x="64" y="0"/>
                  </a:moveTo>
                  <a:lnTo>
                    <a:pt x="257" y="0"/>
                  </a:lnTo>
                  <a:lnTo>
                    <a:pt x="273" y="4"/>
                  </a:lnTo>
                  <a:lnTo>
                    <a:pt x="289" y="10"/>
                  </a:lnTo>
                  <a:lnTo>
                    <a:pt x="302" y="19"/>
                  </a:lnTo>
                  <a:lnTo>
                    <a:pt x="312" y="33"/>
                  </a:lnTo>
                  <a:lnTo>
                    <a:pt x="318" y="47"/>
                  </a:lnTo>
                  <a:lnTo>
                    <a:pt x="321" y="65"/>
                  </a:lnTo>
                  <a:lnTo>
                    <a:pt x="318" y="82"/>
                  </a:lnTo>
                  <a:lnTo>
                    <a:pt x="312" y="96"/>
                  </a:lnTo>
                  <a:lnTo>
                    <a:pt x="302" y="110"/>
                  </a:lnTo>
                  <a:lnTo>
                    <a:pt x="289" y="119"/>
                  </a:lnTo>
                  <a:lnTo>
                    <a:pt x="273" y="126"/>
                  </a:lnTo>
                  <a:lnTo>
                    <a:pt x="257" y="128"/>
                  </a:lnTo>
                  <a:lnTo>
                    <a:pt x="64" y="128"/>
                  </a:lnTo>
                  <a:lnTo>
                    <a:pt x="47" y="126"/>
                  </a:lnTo>
                  <a:lnTo>
                    <a:pt x="32" y="119"/>
                  </a:lnTo>
                  <a:lnTo>
                    <a:pt x="19" y="110"/>
                  </a:lnTo>
                  <a:lnTo>
                    <a:pt x="9" y="96"/>
                  </a:lnTo>
                  <a:lnTo>
                    <a:pt x="2" y="82"/>
                  </a:lnTo>
                  <a:lnTo>
                    <a:pt x="0" y="65"/>
                  </a:lnTo>
                  <a:lnTo>
                    <a:pt x="2" y="47"/>
                  </a:lnTo>
                  <a:lnTo>
                    <a:pt x="9" y="33"/>
                  </a:lnTo>
                  <a:lnTo>
                    <a:pt x="19" y="19"/>
                  </a:lnTo>
                  <a:lnTo>
                    <a:pt x="32" y="10"/>
                  </a:lnTo>
                  <a:lnTo>
                    <a:pt x="47" y="4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20"/>
            <p:cNvSpPr>
              <a:spLocks/>
            </p:cNvSpPr>
            <p:nvPr/>
          </p:nvSpPr>
          <p:spPr bwMode="auto">
            <a:xfrm>
              <a:off x="9251950" y="4710113"/>
              <a:ext cx="41275" cy="31750"/>
            </a:xfrm>
            <a:custGeom>
              <a:avLst/>
              <a:gdLst>
                <a:gd name="T0" fmla="*/ 230 w 294"/>
                <a:gd name="T1" fmla="*/ 0 h 224"/>
                <a:gd name="T2" fmla="*/ 247 w 294"/>
                <a:gd name="T3" fmla="*/ 3 h 224"/>
                <a:gd name="T4" fmla="*/ 262 w 294"/>
                <a:gd name="T5" fmla="*/ 9 h 224"/>
                <a:gd name="T6" fmla="*/ 275 w 294"/>
                <a:gd name="T7" fmla="*/ 19 h 224"/>
                <a:gd name="T8" fmla="*/ 286 w 294"/>
                <a:gd name="T9" fmla="*/ 33 h 224"/>
                <a:gd name="T10" fmla="*/ 292 w 294"/>
                <a:gd name="T11" fmla="*/ 48 h 224"/>
                <a:gd name="T12" fmla="*/ 294 w 294"/>
                <a:gd name="T13" fmla="*/ 65 h 224"/>
                <a:gd name="T14" fmla="*/ 292 w 294"/>
                <a:gd name="T15" fmla="*/ 80 h 224"/>
                <a:gd name="T16" fmla="*/ 286 w 294"/>
                <a:gd name="T17" fmla="*/ 96 h 224"/>
                <a:gd name="T18" fmla="*/ 275 w 294"/>
                <a:gd name="T19" fmla="*/ 110 h 224"/>
                <a:gd name="T20" fmla="*/ 263 w 294"/>
                <a:gd name="T21" fmla="*/ 120 h 224"/>
                <a:gd name="T22" fmla="*/ 96 w 294"/>
                <a:gd name="T23" fmla="*/ 215 h 224"/>
                <a:gd name="T24" fmla="*/ 80 w 294"/>
                <a:gd name="T25" fmla="*/ 221 h 224"/>
                <a:gd name="T26" fmla="*/ 64 w 294"/>
                <a:gd name="T27" fmla="*/ 224 h 224"/>
                <a:gd name="T28" fmla="*/ 47 w 294"/>
                <a:gd name="T29" fmla="*/ 221 h 224"/>
                <a:gd name="T30" fmla="*/ 32 w 294"/>
                <a:gd name="T31" fmla="*/ 216 h 224"/>
                <a:gd name="T32" fmla="*/ 19 w 294"/>
                <a:gd name="T33" fmla="*/ 205 h 224"/>
                <a:gd name="T34" fmla="*/ 8 w 294"/>
                <a:gd name="T35" fmla="*/ 192 h 224"/>
                <a:gd name="T36" fmla="*/ 2 w 294"/>
                <a:gd name="T37" fmla="*/ 176 h 224"/>
                <a:gd name="T38" fmla="*/ 0 w 294"/>
                <a:gd name="T39" fmla="*/ 159 h 224"/>
                <a:gd name="T40" fmla="*/ 2 w 294"/>
                <a:gd name="T41" fmla="*/ 144 h 224"/>
                <a:gd name="T42" fmla="*/ 8 w 294"/>
                <a:gd name="T43" fmla="*/ 128 h 224"/>
                <a:gd name="T44" fmla="*/ 18 w 294"/>
                <a:gd name="T45" fmla="*/ 116 h 224"/>
                <a:gd name="T46" fmla="*/ 31 w 294"/>
                <a:gd name="T47" fmla="*/ 105 h 224"/>
                <a:gd name="T48" fmla="*/ 198 w 294"/>
                <a:gd name="T49" fmla="*/ 10 h 224"/>
                <a:gd name="T50" fmla="*/ 215 w 294"/>
                <a:gd name="T51" fmla="*/ 2 h 224"/>
                <a:gd name="T52" fmla="*/ 230 w 294"/>
                <a:gd name="T53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4">
                  <a:moveTo>
                    <a:pt x="230" y="0"/>
                  </a:moveTo>
                  <a:lnTo>
                    <a:pt x="247" y="3"/>
                  </a:lnTo>
                  <a:lnTo>
                    <a:pt x="262" y="9"/>
                  </a:lnTo>
                  <a:lnTo>
                    <a:pt x="275" y="19"/>
                  </a:lnTo>
                  <a:lnTo>
                    <a:pt x="286" y="33"/>
                  </a:lnTo>
                  <a:lnTo>
                    <a:pt x="292" y="48"/>
                  </a:lnTo>
                  <a:lnTo>
                    <a:pt x="294" y="65"/>
                  </a:lnTo>
                  <a:lnTo>
                    <a:pt x="292" y="80"/>
                  </a:lnTo>
                  <a:lnTo>
                    <a:pt x="286" y="96"/>
                  </a:lnTo>
                  <a:lnTo>
                    <a:pt x="275" y="110"/>
                  </a:lnTo>
                  <a:lnTo>
                    <a:pt x="263" y="120"/>
                  </a:lnTo>
                  <a:lnTo>
                    <a:pt x="96" y="215"/>
                  </a:lnTo>
                  <a:lnTo>
                    <a:pt x="80" y="221"/>
                  </a:lnTo>
                  <a:lnTo>
                    <a:pt x="64" y="224"/>
                  </a:lnTo>
                  <a:lnTo>
                    <a:pt x="47" y="221"/>
                  </a:lnTo>
                  <a:lnTo>
                    <a:pt x="32" y="216"/>
                  </a:lnTo>
                  <a:lnTo>
                    <a:pt x="19" y="205"/>
                  </a:lnTo>
                  <a:lnTo>
                    <a:pt x="8" y="192"/>
                  </a:lnTo>
                  <a:lnTo>
                    <a:pt x="2" y="176"/>
                  </a:lnTo>
                  <a:lnTo>
                    <a:pt x="0" y="159"/>
                  </a:lnTo>
                  <a:lnTo>
                    <a:pt x="2" y="144"/>
                  </a:lnTo>
                  <a:lnTo>
                    <a:pt x="8" y="128"/>
                  </a:lnTo>
                  <a:lnTo>
                    <a:pt x="18" y="116"/>
                  </a:lnTo>
                  <a:lnTo>
                    <a:pt x="31" y="105"/>
                  </a:lnTo>
                  <a:lnTo>
                    <a:pt x="198" y="10"/>
                  </a:lnTo>
                  <a:lnTo>
                    <a:pt x="215" y="2"/>
                  </a:lnTo>
                  <a:lnTo>
                    <a:pt x="2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Freeform 21"/>
            <p:cNvSpPr>
              <a:spLocks/>
            </p:cNvSpPr>
            <p:nvPr/>
          </p:nvSpPr>
          <p:spPr bwMode="auto">
            <a:xfrm>
              <a:off x="9588500" y="4710113"/>
              <a:ext cx="41275" cy="31750"/>
            </a:xfrm>
            <a:custGeom>
              <a:avLst/>
              <a:gdLst>
                <a:gd name="T0" fmla="*/ 64 w 294"/>
                <a:gd name="T1" fmla="*/ 0 h 224"/>
                <a:gd name="T2" fmla="*/ 80 w 294"/>
                <a:gd name="T3" fmla="*/ 2 h 224"/>
                <a:gd name="T4" fmla="*/ 96 w 294"/>
                <a:gd name="T5" fmla="*/ 10 h 224"/>
                <a:gd name="T6" fmla="*/ 263 w 294"/>
                <a:gd name="T7" fmla="*/ 105 h 224"/>
                <a:gd name="T8" fmla="*/ 276 w 294"/>
                <a:gd name="T9" fmla="*/ 116 h 224"/>
                <a:gd name="T10" fmla="*/ 286 w 294"/>
                <a:gd name="T11" fmla="*/ 128 h 224"/>
                <a:gd name="T12" fmla="*/ 292 w 294"/>
                <a:gd name="T13" fmla="*/ 144 h 224"/>
                <a:gd name="T14" fmla="*/ 294 w 294"/>
                <a:gd name="T15" fmla="*/ 159 h 224"/>
                <a:gd name="T16" fmla="*/ 292 w 294"/>
                <a:gd name="T17" fmla="*/ 176 h 224"/>
                <a:gd name="T18" fmla="*/ 286 w 294"/>
                <a:gd name="T19" fmla="*/ 192 h 224"/>
                <a:gd name="T20" fmla="*/ 275 w 294"/>
                <a:gd name="T21" fmla="*/ 205 h 224"/>
                <a:gd name="T22" fmla="*/ 262 w 294"/>
                <a:gd name="T23" fmla="*/ 216 h 224"/>
                <a:gd name="T24" fmla="*/ 247 w 294"/>
                <a:gd name="T25" fmla="*/ 221 h 224"/>
                <a:gd name="T26" fmla="*/ 230 w 294"/>
                <a:gd name="T27" fmla="*/ 224 h 224"/>
                <a:gd name="T28" fmla="*/ 214 w 294"/>
                <a:gd name="T29" fmla="*/ 221 h 224"/>
                <a:gd name="T30" fmla="*/ 198 w 294"/>
                <a:gd name="T31" fmla="*/ 215 h 224"/>
                <a:gd name="T32" fmla="*/ 31 w 294"/>
                <a:gd name="T33" fmla="*/ 120 h 224"/>
                <a:gd name="T34" fmla="*/ 19 w 294"/>
                <a:gd name="T35" fmla="*/ 110 h 224"/>
                <a:gd name="T36" fmla="*/ 8 w 294"/>
                <a:gd name="T37" fmla="*/ 96 h 224"/>
                <a:gd name="T38" fmla="*/ 2 w 294"/>
                <a:gd name="T39" fmla="*/ 80 h 224"/>
                <a:gd name="T40" fmla="*/ 0 w 294"/>
                <a:gd name="T41" fmla="*/ 65 h 224"/>
                <a:gd name="T42" fmla="*/ 2 w 294"/>
                <a:gd name="T43" fmla="*/ 48 h 224"/>
                <a:gd name="T44" fmla="*/ 8 w 294"/>
                <a:gd name="T45" fmla="*/ 33 h 224"/>
                <a:gd name="T46" fmla="*/ 19 w 294"/>
                <a:gd name="T47" fmla="*/ 19 h 224"/>
                <a:gd name="T48" fmla="*/ 32 w 294"/>
                <a:gd name="T49" fmla="*/ 9 h 224"/>
                <a:gd name="T50" fmla="*/ 47 w 294"/>
                <a:gd name="T51" fmla="*/ 3 h 224"/>
                <a:gd name="T52" fmla="*/ 64 w 294"/>
                <a:gd name="T53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4">
                  <a:moveTo>
                    <a:pt x="64" y="0"/>
                  </a:moveTo>
                  <a:lnTo>
                    <a:pt x="80" y="2"/>
                  </a:lnTo>
                  <a:lnTo>
                    <a:pt x="96" y="10"/>
                  </a:lnTo>
                  <a:lnTo>
                    <a:pt x="263" y="105"/>
                  </a:lnTo>
                  <a:lnTo>
                    <a:pt x="276" y="116"/>
                  </a:lnTo>
                  <a:lnTo>
                    <a:pt x="286" y="128"/>
                  </a:lnTo>
                  <a:lnTo>
                    <a:pt x="292" y="144"/>
                  </a:lnTo>
                  <a:lnTo>
                    <a:pt x="294" y="159"/>
                  </a:lnTo>
                  <a:lnTo>
                    <a:pt x="292" y="176"/>
                  </a:lnTo>
                  <a:lnTo>
                    <a:pt x="286" y="192"/>
                  </a:lnTo>
                  <a:lnTo>
                    <a:pt x="275" y="205"/>
                  </a:lnTo>
                  <a:lnTo>
                    <a:pt x="262" y="216"/>
                  </a:lnTo>
                  <a:lnTo>
                    <a:pt x="247" y="221"/>
                  </a:lnTo>
                  <a:lnTo>
                    <a:pt x="230" y="224"/>
                  </a:lnTo>
                  <a:lnTo>
                    <a:pt x="214" y="221"/>
                  </a:lnTo>
                  <a:lnTo>
                    <a:pt x="198" y="215"/>
                  </a:lnTo>
                  <a:lnTo>
                    <a:pt x="31" y="120"/>
                  </a:lnTo>
                  <a:lnTo>
                    <a:pt x="19" y="110"/>
                  </a:lnTo>
                  <a:lnTo>
                    <a:pt x="8" y="96"/>
                  </a:lnTo>
                  <a:lnTo>
                    <a:pt x="2" y="80"/>
                  </a:lnTo>
                  <a:lnTo>
                    <a:pt x="0" y="65"/>
                  </a:lnTo>
                  <a:lnTo>
                    <a:pt x="2" y="48"/>
                  </a:lnTo>
                  <a:lnTo>
                    <a:pt x="8" y="33"/>
                  </a:lnTo>
                  <a:lnTo>
                    <a:pt x="19" y="19"/>
                  </a:lnTo>
                  <a:lnTo>
                    <a:pt x="32" y="9"/>
                  </a:lnTo>
                  <a:lnTo>
                    <a:pt x="47" y="3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 22"/>
            <p:cNvSpPr>
              <a:spLocks/>
            </p:cNvSpPr>
            <p:nvPr/>
          </p:nvSpPr>
          <p:spPr bwMode="auto">
            <a:xfrm>
              <a:off x="9612313" y="4619626"/>
              <a:ext cx="46038" cy="19050"/>
            </a:xfrm>
            <a:custGeom>
              <a:avLst/>
              <a:gdLst>
                <a:gd name="T0" fmla="*/ 64 w 321"/>
                <a:gd name="T1" fmla="*/ 0 h 128"/>
                <a:gd name="T2" fmla="*/ 257 w 321"/>
                <a:gd name="T3" fmla="*/ 0 h 128"/>
                <a:gd name="T4" fmla="*/ 274 w 321"/>
                <a:gd name="T5" fmla="*/ 4 h 128"/>
                <a:gd name="T6" fmla="*/ 290 w 321"/>
                <a:gd name="T7" fmla="*/ 10 h 128"/>
                <a:gd name="T8" fmla="*/ 302 w 321"/>
                <a:gd name="T9" fmla="*/ 19 h 128"/>
                <a:gd name="T10" fmla="*/ 312 w 321"/>
                <a:gd name="T11" fmla="*/ 33 h 128"/>
                <a:gd name="T12" fmla="*/ 319 w 321"/>
                <a:gd name="T13" fmla="*/ 47 h 128"/>
                <a:gd name="T14" fmla="*/ 321 w 321"/>
                <a:gd name="T15" fmla="*/ 65 h 128"/>
                <a:gd name="T16" fmla="*/ 319 w 321"/>
                <a:gd name="T17" fmla="*/ 82 h 128"/>
                <a:gd name="T18" fmla="*/ 312 w 321"/>
                <a:gd name="T19" fmla="*/ 96 h 128"/>
                <a:gd name="T20" fmla="*/ 302 w 321"/>
                <a:gd name="T21" fmla="*/ 110 h 128"/>
                <a:gd name="T22" fmla="*/ 290 w 321"/>
                <a:gd name="T23" fmla="*/ 119 h 128"/>
                <a:gd name="T24" fmla="*/ 274 w 321"/>
                <a:gd name="T25" fmla="*/ 126 h 128"/>
                <a:gd name="T26" fmla="*/ 257 w 321"/>
                <a:gd name="T27" fmla="*/ 128 h 128"/>
                <a:gd name="T28" fmla="*/ 64 w 321"/>
                <a:gd name="T29" fmla="*/ 128 h 128"/>
                <a:gd name="T30" fmla="*/ 48 w 321"/>
                <a:gd name="T31" fmla="*/ 126 h 128"/>
                <a:gd name="T32" fmla="*/ 32 w 321"/>
                <a:gd name="T33" fmla="*/ 119 h 128"/>
                <a:gd name="T34" fmla="*/ 19 w 321"/>
                <a:gd name="T35" fmla="*/ 110 h 128"/>
                <a:gd name="T36" fmla="*/ 9 w 321"/>
                <a:gd name="T37" fmla="*/ 96 h 128"/>
                <a:gd name="T38" fmla="*/ 3 w 321"/>
                <a:gd name="T39" fmla="*/ 82 h 128"/>
                <a:gd name="T40" fmla="*/ 0 w 321"/>
                <a:gd name="T41" fmla="*/ 65 h 128"/>
                <a:gd name="T42" fmla="*/ 3 w 321"/>
                <a:gd name="T43" fmla="*/ 47 h 128"/>
                <a:gd name="T44" fmla="*/ 9 w 321"/>
                <a:gd name="T45" fmla="*/ 33 h 128"/>
                <a:gd name="T46" fmla="*/ 19 w 321"/>
                <a:gd name="T47" fmla="*/ 19 h 128"/>
                <a:gd name="T48" fmla="*/ 32 w 321"/>
                <a:gd name="T49" fmla="*/ 10 h 128"/>
                <a:gd name="T50" fmla="*/ 48 w 321"/>
                <a:gd name="T51" fmla="*/ 4 h 128"/>
                <a:gd name="T52" fmla="*/ 64 w 321"/>
                <a:gd name="T5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128">
                  <a:moveTo>
                    <a:pt x="64" y="0"/>
                  </a:moveTo>
                  <a:lnTo>
                    <a:pt x="257" y="0"/>
                  </a:lnTo>
                  <a:lnTo>
                    <a:pt x="274" y="4"/>
                  </a:lnTo>
                  <a:lnTo>
                    <a:pt x="290" y="10"/>
                  </a:lnTo>
                  <a:lnTo>
                    <a:pt x="302" y="19"/>
                  </a:lnTo>
                  <a:lnTo>
                    <a:pt x="312" y="33"/>
                  </a:lnTo>
                  <a:lnTo>
                    <a:pt x="319" y="47"/>
                  </a:lnTo>
                  <a:lnTo>
                    <a:pt x="321" y="65"/>
                  </a:lnTo>
                  <a:lnTo>
                    <a:pt x="319" y="82"/>
                  </a:lnTo>
                  <a:lnTo>
                    <a:pt x="312" y="96"/>
                  </a:lnTo>
                  <a:lnTo>
                    <a:pt x="302" y="110"/>
                  </a:lnTo>
                  <a:lnTo>
                    <a:pt x="290" y="119"/>
                  </a:lnTo>
                  <a:lnTo>
                    <a:pt x="274" y="126"/>
                  </a:lnTo>
                  <a:lnTo>
                    <a:pt x="257" y="128"/>
                  </a:lnTo>
                  <a:lnTo>
                    <a:pt x="64" y="128"/>
                  </a:lnTo>
                  <a:lnTo>
                    <a:pt x="48" y="126"/>
                  </a:lnTo>
                  <a:lnTo>
                    <a:pt x="32" y="119"/>
                  </a:lnTo>
                  <a:lnTo>
                    <a:pt x="19" y="110"/>
                  </a:lnTo>
                  <a:lnTo>
                    <a:pt x="9" y="96"/>
                  </a:lnTo>
                  <a:lnTo>
                    <a:pt x="3" y="82"/>
                  </a:lnTo>
                  <a:lnTo>
                    <a:pt x="0" y="65"/>
                  </a:lnTo>
                  <a:lnTo>
                    <a:pt x="3" y="47"/>
                  </a:lnTo>
                  <a:lnTo>
                    <a:pt x="9" y="33"/>
                  </a:lnTo>
                  <a:lnTo>
                    <a:pt x="19" y="19"/>
                  </a:lnTo>
                  <a:lnTo>
                    <a:pt x="32" y="10"/>
                  </a:lnTo>
                  <a:lnTo>
                    <a:pt x="48" y="4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23"/>
            <p:cNvSpPr>
              <a:spLocks/>
            </p:cNvSpPr>
            <p:nvPr/>
          </p:nvSpPr>
          <p:spPr bwMode="auto">
            <a:xfrm>
              <a:off x="9588500" y="4516438"/>
              <a:ext cx="41275" cy="33338"/>
            </a:xfrm>
            <a:custGeom>
              <a:avLst/>
              <a:gdLst>
                <a:gd name="T0" fmla="*/ 230 w 294"/>
                <a:gd name="T1" fmla="*/ 0 h 222"/>
                <a:gd name="T2" fmla="*/ 247 w 294"/>
                <a:gd name="T3" fmla="*/ 2 h 222"/>
                <a:gd name="T4" fmla="*/ 262 w 294"/>
                <a:gd name="T5" fmla="*/ 8 h 222"/>
                <a:gd name="T6" fmla="*/ 275 w 294"/>
                <a:gd name="T7" fmla="*/ 18 h 222"/>
                <a:gd name="T8" fmla="*/ 286 w 294"/>
                <a:gd name="T9" fmla="*/ 31 h 222"/>
                <a:gd name="T10" fmla="*/ 292 w 294"/>
                <a:gd name="T11" fmla="*/ 47 h 222"/>
                <a:gd name="T12" fmla="*/ 294 w 294"/>
                <a:gd name="T13" fmla="*/ 63 h 222"/>
                <a:gd name="T14" fmla="*/ 292 w 294"/>
                <a:gd name="T15" fmla="*/ 80 h 222"/>
                <a:gd name="T16" fmla="*/ 286 w 294"/>
                <a:gd name="T17" fmla="*/ 95 h 222"/>
                <a:gd name="T18" fmla="*/ 276 w 294"/>
                <a:gd name="T19" fmla="*/ 108 h 222"/>
                <a:gd name="T20" fmla="*/ 263 w 294"/>
                <a:gd name="T21" fmla="*/ 118 h 222"/>
                <a:gd name="T22" fmla="*/ 96 w 294"/>
                <a:gd name="T23" fmla="*/ 213 h 222"/>
                <a:gd name="T24" fmla="*/ 80 w 294"/>
                <a:gd name="T25" fmla="*/ 220 h 222"/>
                <a:gd name="T26" fmla="*/ 64 w 294"/>
                <a:gd name="T27" fmla="*/ 222 h 222"/>
                <a:gd name="T28" fmla="*/ 48 w 294"/>
                <a:gd name="T29" fmla="*/ 220 h 222"/>
                <a:gd name="T30" fmla="*/ 32 w 294"/>
                <a:gd name="T31" fmla="*/ 214 h 222"/>
                <a:gd name="T32" fmla="*/ 19 w 294"/>
                <a:gd name="T33" fmla="*/ 204 h 222"/>
                <a:gd name="T34" fmla="*/ 8 w 294"/>
                <a:gd name="T35" fmla="*/ 190 h 222"/>
                <a:gd name="T36" fmla="*/ 2 w 294"/>
                <a:gd name="T37" fmla="*/ 175 h 222"/>
                <a:gd name="T38" fmla="*/ 0 w 294"/>
                <a:gd name="T39" fmla="*/ 158 h 222"/>
                <a:gd name="T40" fmla="*/ 2 w 294"/>
                <a:gd name="T41" fmla="*/ 142 h 222"/>
                <a:gd name="T42" fmla="*/ 8 w 294"/>
                <a:gd name="T43" fmla="*/ 127 h 222"/>
                <a:gd name="T44" fmla="*/ 19 w 294"/>
                <a:gd name="T45" fmla="*/ 114 h 222"/>
                <a:gd name="T46" fmla="*/ 31 w 294"/>
                <a:gd name="T47" fmla="*/ 103 h 222"/>
                <a:gd name="T48" fmla="*/ 198 w 294"/>
                <a:gd name="T49" fmla="*/ 8 h 222"/>
                <a:gd name="T50" fmla="*/ 215 w 294"/>
                <a:gd name="T51" fmla="*/ 2 h 222"/>
                <a:gd name="T52" fmla="*/ 230 w 294"/>
                <a:gd name="T53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2">
                  <a:moveTo>
                    <a:pt x="230" y="0"/>
                  </a:moveTo>
                  <a:lnTo>
                    <a:pt x="247" y="2"/>
                  </a:lnTo>
                  <a:lnTo>
                    <a:pt x="262" y="8"/>
                  </a:lnTo>
                  <a:lnTo>
                    <a:pt x="275" y="18"/>
                  </a:lnTo>
                  <a:lnTo>
                    <a:pt x="286" y="31"/>
                  </a:lnTo>
                  <a:lnTo>
                    <a:pt x="292" y="47"/>
                  </a:lnTo>
                  <a:lnTo>
                    <a:pt x="294" y="63"/>
                  </a:lnTo>
                  <a:lnTo>
                    <a:pt x="292" y="80"/>
                  </a:lnTo>
                  <a:lnTo>
                    <a:pt x="286" y="95"/>
                  </a:lnTo>
                  <a:lnTo>
                    <a:pt x="276" y="108"/>
                  </a:lnTo>
                  <a:lnTo>
                    <a:pt x="263" y="118"/>
                  </a:lnTo>
                  <a:lnTo>
                    <a:pt x="96" y="213"/>
                  </a:lnTo>
                  <a:lnTo>
                    <a:pt x="80" y="220"/>
                  </a:lnTo>
                  <a:lnTo>
                    <a:pt x="64" y="222"/>
                  </a:lnTo>
                  <a:lnTo>
                    <a:pt x="48" y="220"/>
                  </a:lnTo>
                  <a:lnTo>
                    <a:pt x="32" y="214"/>
                  </a:lnTo>
                  <a:lnTo>
                    <a:pt x="19" y="204"/>
                  </a:lnTo>
                  <a:lnTo>
                    <a:pt x="8" y="190"/>
                  </a:lnTo>
                  <a:lnTo>
                    <a:pt x="2" y="175"/>
                  </a:lnTo>
                  <a:lnTo>
                    <a:pt x="0" y="158"/>
                  </a:lnTo>
                  <a:lnTo>
                    <a:pt x="2" y="142"/>
                  </a:lnTo>
                  <a:lnTo>
                    <a:pt x="8" y="127"/>
                  </a:lnTo>
                  <a:lnTo>
                    <a:pt x="19" y="114"/>
                  </a:lnTo>
                  <a:lnTo>
                    <a:pt x="31" y="103"/>
                  </a:lnTo>
                  <a:lnTo>
                    <a:pt x="198" y="8"/>
                  </a:lnTo>
                  <a:lnTo>
                    <a:pt x="215" y="2"/>
                  </a:lnTo>
                  <a:lnTo>
                    <a:pt x="2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24"/>
            <p:cNvSpPr>
              <a:spLocks/>
            </p:cNvSpPr>
            <p:nvPr/>
          </p:nvSpPr>
          <p:spPr bwMode="auto">
            <a:xfrm>
              <a:off x="9521825" y="4441826"/>
              <a:ext cx="31750" cy="41275"/>
            </a:xfrm>
            <a:custGeom>
              <a:avLst/>
              <a:gdLst>
                <a:gd name="T0" fmla="*/ 159 w 224"/>
                <a:gd name="T1" fmla="*/ 0 h 292"/>
                <a:gd name="T2" fmla="*/ 176 w 224"/>
                <a:gd name="T3" fmla="*/ 2 h 292"/>
                <a:gd name="T4" fmla="*/ 192 w 224"/>
                <a:gd name="T5" fmla="*/ 9 h 292"/>
                <a:gd name="T6" fmla="*/ 205 w 224"/>
                <a:gd name="T7" fmla="*/ 19 h 292"/>
                <a:gd name="T8" fmla="*/ 216 w 224"/>
                <a:gd name="T9" fmla="*/ 32 h 292"/>
                <a:gd name="T10" fmla="*/ 222 w 224"/>
                <a:gd name="T11" fmla="*/ 48 h 292"/>
                <a:gd name="T12" fmla="*/ 224 w 224"/>
                <a:gd name="T13" fmla="*/ 63 h 292"/>
                <a:gd name="T14" fmla="*/ 222 w 224"/>
                <a:gd name="T15" fmla="*/ 80 h 292"/>
                <a:gd name="T16" fmla="*/ 216 w 224"/>
                <a:gd name="T17" fmla="*/ 95 h 292"/>
                <a:gd name="T18" fmla="*/ 119 w 224"/>
                <a:gd name="T19" fmla="*/ 261 h 292"/>
                <a:gd name="T20" fmla="*/ 109 w 224"/>
                <a:gd name="T21" fmla="*/ 274 h 292"/>
                <a:gd name="T22" fmla="*/ 95 w 224"/>
                <a:gd name="T23" fmla="*/ 285 h 292"/>
                <a:gd name="T24" fmla="*/ 81 w 224"/>
                <a:gd name="T25" fmla="*/ 290 h 292"/>
                <a:gd name="T26" fmla="*/ 64 w 224"/>
                <a:gd name="T27" fmla="*/ 292 h 292"/>
                <a:gd name="T28" fmla="*/ 48 w 224"/>
                <a:gd name="T29" fmla="*/ 290 h 292"/>
                <a:gd name="T30" fmla="*/ 32 w 224"/>
                <a:gd name="T31" fmla="*/ 284 h 292"/>
                <a:gd name="T32" fmla="*/ 18 w 224"/>
                <a:gd name="T33" fmla="*/ 273 h 292"/>
                <a:gd name="T34" fmla="*/ 8 w 224"/>
                <a:gd name="T35" fmla="*/ 261 h 292"/>
                <a:gd name="T36" fmla="*/ 2 w 224"/>
                <a:gd name="T37" fmla="*/ 245 h 292"/>
                <a:gd name="T38" fmla="*/ 0 w 224"/>
                <a:gd name="T39" fmla="*/ 230 h 292"/>
                <a:gd name="T40" fmla="*/ 2 w 224"/>
                <a:gd name="T41" fmla="*/ 213 h 292"/>
                <a:gd name="T42" fmla="*/ 8 w 224"/>
                <a:gd name="T43" fmla="*/ 197 h 292"/>
                <a:gd name="T44" fmla="*/ 105 w 224"/>
                <a:gd name="T45" fmla="*/ 32 h 292"/>
                <a:gd name="T46" fmla="*/ 115 w 224"/>
                <a:gd name="T47" fmla="*/ 18 h 292"/>
                <a:gd name="T48" fmla="*/ 129 w 224"/>
                <a:gd name="T49" fmla="*/ 8 h 292"/>
                <a:gd name="T50" fmla="*/ 144 w 224"/>
                <a:gd name="T51" fmla="*/ 2 h 292"/>
                <a:gd name="T52" fmla="*/ 159 w 224"/>
                <a:gd name="T53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4" h="292">
                  <a:moveTo>
                    <a:pt x="159" y="0"/>
                  </a:moveTo>
                  <a:lnTo>
                    <a:pt x="176" y="2"/>
                  </a:lnTo>
                  <a:lnTo>
                    <a:pt x="192" y="9"/>
                  </a:lnTo>
                  <a:lnTo>
                    <a:pt x="205" y="19"/>
                  </a:lnTo>
                  <a:lnTo>
                    <a:pt x="216" y="32"/>
                  </a:lnTo>
                  <a:lnTo>
                    <a:pt x="222" y="48"/>
                  </a:lnTo>
                  <a:lnTo>
                    <a:pt x="224" y="63"/>
                  </a:lnTo>
                  <a:lnTo>
                    <a:pt x="222" y="80"/>
                  </a:lnTo>
                  <a:lnTo>
                    <a:pt x="216" y="95"/>
                  </a:lnTo>
                  <a:lnTo>
                    <a:pt x="119" y="261"/>
                  </a:lnTo>
                  <a:lnTo>
                    <a:pt x="109" y="274"/>
                  </a:lnTo>
                  <a:lnTo>
                    <a:pt x="95" y="285"/>
                  </a:lnTo>
                  <a:lnTo>
                    <a:pt x="81" y="290"/>
                  </a:lnTo>
                  <a:lnTo>
                    <a:pt x="64" y="292"/>
                  </a:lnTo>
                  <a:lnTo>
                    <a:pt x="48" y="290"/>
                  </a:lnTo>
                  <a:lnTo>
                    <a:pt x="32" y="284"/>
                  </a:lnTo>
                  <a:lnTo>
                    <a:pt x="18" y="273"/>
                  </a:lnTo>
                  <a:lnTo>
                    <a:pt x="8" y="261"/>
                  </a:lnTo>
                  <a:lnTo>
                    <a:pt x="2" y="245"/>
                  </a:lnTo>
                  <a:lnTo>
                    <a:pt x="0" y="230"/>
                  </a:lnTo>
                  <a:lnTo>
                    <a:pt x="2" y="213"/>
                  </a:lnTo>
                  <a:lnTo>
                    <a:pt x="8" y="197"/>
                  </a:lnTo>
                  <a:lnTo>
                    <a:pt x="105" y="32"/>
                  </a:lnTo>
                  <a:lnTo>
                    <a:pt x="115" y="18"/>
                  </a:lnTo>
                  <a:lnTo>
                    <a:pt x="129" y="8"/>
                  </a:lnTo>
                  <a:lnTo>
                    <a:pt x="144" y="2"/>
                  </a:lnTo>
                  <a:lnTo>
                    <a:pt x="1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25"/>
            <p:cNvSpPr>
              <a:spLocks/>
            </p:cNvSpPr>
            <p:nvPr/>
          </p:nvSpPr>
          <p:spPr bwMode="auto">
            <a:xfrm>
              <a:off x="9418638" y="4552951"/>
              <a:ext cx="44450" cy="142875"/>
            </a:xfrm>
            <a:custGeom>
              <a:avLst/>
              <a:gdLst>
                <a:gd name="T0" fmla="*/ 154 w 308"/>
                <a:gd name="T1" fmla="*/ 0 h 991"/>
                <a:gd name="T2" fmla="*/ 186 w 308"/>
                <a:gd name="T3" fmla="*/ 2 h 991"/>
                <a:gd name="T4" fmla="*/ 213 w 308"/>
                <a:gd name="T5" fmla="*/ 8 h 991"/>
                <a:gd name="T6" fmla="*/ 238 w 308"/>
                <a:gd name="T7" fmla="*/ 17 h 991"/>
                <a:gd name="T8" fmla="*/ 259 w 308"/>
                <a:gd name="T9" fmla="*/ 30 h 991"/>
                <a:gd name="T10" fmla="*/ 277 w 308"/>
                <a:gd name="T11" fmla="*/ 47 h 991"/>
                <a:gd name="T12" fmla="*/ 291 w 308"/>
                <a:gd name="T13" fmla="*/ 67 h 991"/>
                <a:gd name="T14" fmla="*/ 301 w 308"/>
                <a:gd name="T15" fmla="*/ 91 h 991"/>
                <a:gd name="T16" fmla="*/ 306 w 308"/>
                <a:gd name="T17" fmla="*/ 119 h 991"/>
                <a:gd name="T18" fmla="*/ 308 w 308"/>
                <a:gd name="T19" fmla="*/ 150 h 991"/>
                <a:gd name="T20" fmla="*/ 308 w 308"/>
                <a:gd name="T21" fmla="*/ 375 h 991"/>
                <a:gd name="T22" fmla="*/ 307 w 308"/>
                <a:gd name="T23" fmla="*/ 405 h 991"/>
                <a:gd name="T24" fmla="*/ 304 w 308"/>
                <a:gd name="T25" fmla="*/ 435 h 991"/>
                <a:gd name="T26" fmla="*/ 301 w 308"/>
                <a:gd name="T27" fmla="*/ 466 h 991"/>
                <a:gd name="T28" fmla="*/ 240 w 308"/>
                <a:gd name="T29" fmla="*/ 920 h 991"/>
                <a:gd name="T30" fmla="*/ 236 w 308"/>
                <a:gd name="T31" fmla="*/ 942 h 991"/>
                <a:gd name="T32" fmla="*/ 229 w 308"/>
                <a:gd name="T33" fmla="*/ 959 h 991"/>
                <a:gd name="T34" fmla="*/ 219 w 308"/>
                <a:gd name="T35" fmla="*/ 972 h 991"/>
                <a:gd name="T36" fmla="*/ 207 w 308"/>
                <a:gd name="T37" fmla="*/ 981 h 991"/>
                <a:gd name="T38" fmla="*/ 192 w 308"/>
                <a:gd name="T39" fmla="*/ 987 h 991"/>
                <a:gd name="T40" fmla="*/ 174 w 308"/>
                <a:gd name="T41" fmla="*/ 990 h 991"/>
                <a:gd name="T42" fmla="*/ 154 w 308"/>
                <a:gd name="T43" fmla="*/ 991 h 991"/>
                <a:gd name="T44" fmla="*/ 135 w 308"/>
                <a:gd name="T45" fmla="*/ 990 h 991"/>
                <a:gd name="T46" fmla="*/ 117 w 308"/>
                <a:gd name="T47" fmla="*/ 987 h 991"/>
                <a:gd name="T48" fmla="*/ 102 w 308"/>
                <a:gd name="T49" fmla="*/ 981 h 991"/>
                <a:gd name="T50" fmla="*/ 90 w 308"/>
                <a:gd name="T51" fmla="*/ 972 h 991"/>
                <a:gd name="T52" fmla="*/ 80 w 308"/>
                <a:gd name="T53" fmla="*/ 959 h 991"/>
                <a:gd name="T54" fmla="*/ 73 w 308"/>
                <a:gd name="T55" fmla="*/ 942 h 991"/>
                <a:gd name="T56" fmla="*/ 69 w 308"/>
                <a:gd name="T57" fmla="*/ 920 h 991"/>
                <a:gd name="T58" fmla="*/ 8 w 308"/>
                <a:gd name="T59" fmla="*/ 466 h 991"/>
                <a:gd name="T60" fmla="*/ 5 w 308"/>
                <a:gd name="T61" fmla="*/ 435 h 991"/>
                <a:gd name="T62" fmla="*/ 2 w 308"/>
                <a:gd name="T63" fmla="*/ 405 h 991"/>
                <a:gd name="T64" fmla="*/ 0 w 308"/>
                <a:gd name="T65" fmla="*/ 375 h 991"/>
                <a:gd name="T66" fmla="*/ 0 w 308"/>
                <a:gd name="T67" fmla="*/ 150 h 991"/>
                <a:gd name="T68" fmla="*/ 3 w 308"/>
                <a:gd name="T69" fmla="*/ 119 h 991"/>
                <a:gd name="T70" fmla="*/ 8 w 308"/>
                <a:gd name="T71" fmla="*/ 91 h 991"/>
                <a:gd name="T72" fmla="*/ 18 w 308"/>
                <a:gd name="T73" fmla="*/ 67 h 991"/>
                <a:gd name="T74" fmla="*/ 32 w 308"/>
                <a:gd name="T75" fmla="*/ 47 h 991"/>
                <a:gd name="T76" fmla="*/ 50 w 308"/>
                <a:gd name="T77" fmla="*/ 30 h 991"/>
                <a:gd name="T78" fmla="*/ 71 w 308"/>
                <a:gd name="T79" fmla="*/ 17 h 991"/>
                <a:gd name="T80" fmla="*/ 96 w 308"/>
                <a:gd name="T81" fmla="*/ 8 h 991"/>
                <a:gd name="T82" fmla="*/ 123 w 308"/>
                <a:gd name="T83" fmla="*/ 2 h 991"/>
                <a:gd name="T84" fmla="*/ 154 w 308"/>
                <a:gd name="T85" fmla="*/ 0 h 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08" h="991">
                  <a:moveTo>
                    <a:pt x="154" y="0"/>
                  </a:moveTo>
                  <a:lnTo>
                    <a:pt x="186" y="2"/>
                  </a:lnTo>
                  <a:lnTo>
                    <a:pt x="213" y="8"/>
                  </a:lnTo>
                  <a:lnTo>
                    <a:pt x="238" y="17"/>
                  </a:lnTo>
                  <a:lnTo>
                    <a:pt x="259" y="30"/>
                  </a:lnTo>
                  <a:lnTo>
                    <a:pt x="277" y="47"/>
                  </a:lnTo>
                  <a:lnTo>
                    <a:pt x="291" y="67"/>
                  </a:lnTo>
                  <a:lnTo>
                    <a:pt x="301" y="91"/>
                  </a:lnTo>
                  <a:lnTo>
                    <a:pt x="306" y="119"/>
                  </a:lnTo>
                  <a:lnTo>
                    <a:pt x="308" y="150"/>
                  </a:lnTo>
                  <a:lnTo>
                    <a:pt x="308" y="375"/>
                  </a:lnTo>
                  <a:lnTo>
                    <a:pt x="307" y="405"/>
                  </a:lnTo>
                  <a:lnTo>
                    <a:pt x="304" y="435"/>
                  </a:lnTo>
                  <a:lnTo>
                    <a:pt x="301" y="466"/>
                  </a:lnTo>
                  <a:lnTo>
                    <a:pt x="240" y="920"/>
                  </a:lnTo>
                  <a:lnTo>
                    <a:pt x="236" y="942"/>
                  </a:lnTo>
                  <a:lnTo>
                    <a:pt x="229" y="959"/>
                  </a:lnTo>
                  <a:lnTo>
                    <a:pt x="219" y="972"/>
                  </a:lnTo>
                  <a:lnTo>
                    <a:pt x="207" y="981"/>
                  </a:lnTo>
                  <a:lnTo>
                    <a:pt x="192" y="987"/>
                  </a:lnTo>
                  <a:lnTo>
                    <a:pt x="174" y="990"/>
                  </a:lnTo>
                  <a:lnTo>
                    <a:pt x="154" y="991"/>
                  </a:lnTo>
                  <a:lnTo>
                    <a:pt x="135" y="990"/>
                  </a:lnTo>
                  <a:lnTo>
                    <a:pt x="117" y="987"/>
                  </a:lnTo>
                  <a:lnTo>
                    <a:pt x="102" y="981"/>
                  </a:lnTo>
                  <a:lnTo>
                    <a:pt x="90" y="972"/>
                  </a:lnTo>
                  <a:lnTo>
                    <a:pt x="80" y="959"/>
                  </a:lnTo>
                  <a:lnTo>
                    <a:pt x="73" y="942"/>
                  </a:lnTo>
                  <a:lnTo>
                    <a:pt x="69" y="920"/>
                  </a:lnTo>
                  <a:lnTo>
                    <a:pt x="8" y="466"/>
                  </a:lnTo>
                  <a:lnTo>
                    <a:pt x="5" y="435"/>
                  </a:lnTo>
                  <a:lnTo>
                    <a:pt x="2" y="405"/>
                  </a:lnTo>
                  <a:lnTo>
                    <a:pt x="0" y="375"/>
                  </a:lnTo>
                  <a:lnTo>
                    <a:pt x="0" y="150"/>
                  </a:lnTo>
                  <a:lnTo>
                    <a:pt x="3" y="119"/>
                  </a:lnTo>
                  <a:lnTo>
                    <a:pt x="8" y="91"/>
                  </a:lnTo>
                  <a:lnTo>
                    <a:pt x="18" y="67"/>
                  </a:lnTo>
                  <a:lnTo>
                    <a:pt x="32" y="47"/>
                  </a:lnTo>
                  <a:lnTo>
                    <a:pt x="50" y="30"/>
                  </a:lnTo>
                  <a:lnTo>
                    <a:pt x="71" y="17"/>
                  </a:lnTo>
                  <a:lnTo>
                    <a:pt x="96" y="8"/>
                  </a:lnTo>
                  <a:lnTo>
                    <a:pt x="123" y="2"/>
                  </a:lnTo>
                  <a:lnTo>
                    <a:pt x="1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26"/>
            <p:cNvSpPr>
              <a:spLocks/>
            </p:cNvSpPr>
            <p:nvPr/>
          </p:nvSpPr>
          <p:spPr bwMode="auto">
            <a:xfrm>
              <a:off x="9417050" y="4713288"/>
              <a:ext cx="47625" cy="46038"/>
            </a:xfrm>
            <a:custGeom>
              <a:avLst/>
              <a:gdLst>
                <a:gd name="T0" fmla="*/ 160 w 321"/>
                <a:gd name="T1" fmla="*/ 0 h 319"/>
                <a:gd name="T2" fmla="*/ 193 w 321"/>
                <a:gd name="T3" fmla="*/ 4 h 319"/>
                <a:gd name="T4" fmla="*/ 222 w 321"/>
                <a:gd name="T5" fmla="*/ 14 h 319"/>
                <a:gd name="T6" fmla="*/ 250 w 321"/>
                <a:gd name="T7" fmla="*/ 28 h 319"/>
                <a:gd name="T8" fmla="*/ 274 w 321"/>
                <a:gd name="T9" fmla="*/ 47 h 319"/>
                <a:gd name="T10" fmla="*/ 294 w 321"/>
                <a:gd name="T11" fmla="*/ 71 h 319"/>
                <a:gd name="T12" fmla="*/ 308 w 321"/>
                <a:gd name="T13" fmla="*/ 98 h 319"/>
                <a:gd name="T14" fmla="*/ 318 w 321"/>
                <a:gd name="T15" fmla="*/ 128 h 319"/>
                <a:gd name="T16" fmla="*/ 321 w 321"/>
                <a:gd name="T17" fmla="*/ 159 h 319"/>
                <a:gd name="T18" fmla="*/ 318 w 321"/>
                <a:gd name="T19" fmla="*/ 192 h 319"/>
                <a:gd name="T20" fmla="*/ 308 w 321"/>
                <a:gd name="T21" fmla="*/ 222 h 319"/>
                <a:gd name="T22" fmla="*/ 294 w 321"/>
                <a:gd name="T23" fmla="*/ 249 h 319"/>
                <a:gd name="T24" fmla="*/ 274 w 321"/>
                <a:gd name="T25" fmla="*/ 272 h 319"/>
                <a:gd name="T26" fmla="*/ 250 w 321"/>
                <a:gd name="T27" fmla="*/ 291 h 319"/>
                <a:gd name="T28" fmla="*/ 222 w 321"/>
                <a:gd name="T29" fmla="*/ 306 h 319"/>
                <a:gd name="T30" fmla="*/ 193 w 321"/>
                <a:gd name="T31" fmla="*/ 315 h 319"/>
                <a:gd name="T32" fmla="*/ 160 w 321"/>
                <a:gd name="T33" fmla="*/ 319 h 319"/>
                <a:gd name="T34" fmla="*/ 128 w 321"/>
                <a:gd name="T35" fmla="*/ 315 h 319"/>
                <a:gd name="T36" fmla="*/ 99 w 321"/>
                <a:gd name="T37" fmla="*/ 306 h 319"/>
                <a:gd name="T38" fmla="*/ 71 w 321"/>
                <a:gd name="T39" fmla="*/ 291 h 319"/>
                <a:gd name="T40" fmla="*/ 47 w 321"/>
                <a:gd name="T41" fmla="*/ 272 h 319"/>
                <a:gd name="T42" fmla="*/ 27 w 321"/>
                <a:gd name="T43" fmla="*/ 249 h 319"/>
                <a:gd name="T44" fmla="*/ 13 w 321"/>
                <a:gd name="T45" fmla="*/ 222 h 319"/>
                <a:gd name="T46" fmla="*/ 3 w 321"/>
                <a:gd name="T47" fmla="*/ 192 h 319"/>
                <a:gd name="T48" fmla="*/ 0 w 321"/>
                <a:gd name="T49" fmla="*/ 159 h 319"/>
                <a:gd name="T50" fmla="*/ 3 w 321"/>
                <a:gd name="T51" fmla="*/ 128 h 319"/>
                <a:gd name="T52" fmla="*/ 13 w 321"/>
                <a:gd name="T53" fmla="*/ 98 h 319"/>
                <a:gd name="T54" fmla="*/ 27 w 321"/>
                <a:gd name="T55" fmla="*/ 71 h 319"/>
                <a:gd name="T56" fmla="*/ 47 w 321"/>
                <a:gd name="T57" fmla="*/ 47 h 319"/>
                <a:gd name="T58" fmla="*/ 71 w 321"/>
                <a:gd name="T59" fmla="*/ 28 h 319"/>
                <a:gd name="T60" fmla="*/ 99 w 321"/>
                <a:gd name="T61" fmla="*/ 14 h 319"/>
                <a:gd name="T62" fmla="*/ 128 w 321"/>
                <a:gd name="T63" fmla="*/ 4 h 319"/>
                <a:gd name="T64" fmla="*/ 160 w 321"/>
                <a:gd name="T65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1" h="319">
                  <a:moveTo>
                    <a:pt x="160" y="0"/>
                  </a:moveTo>
                  <a:lnTo>
                    <a:pt x="193" y="4"/>
                  </a:lnTo>
                  <a:lnTo>
                    <a:pt x="222" y="14"/>
                  </a:lnTo>
                  <a:lnTo>
                    <a:pt x="250" y="28"/>
                  </a:lnTo>
                  <a:lnTo>
                    <a:pt x="274" y="47"/>
                  </a:lnTo>
                  <a:lnTo>
                    <a:pt x="294" y="71"/>
                  </a:lnTo>
                  <a:lnTo>
                    <a:pt x="308" y="98"/>
                  </a:lnTo>
                  <a:lnTo>
                    <a:pt x="318" y="128"/>
                  </a:lnTo>
                  <a:lnTo>
                    <a:pt x="321" y="159"/>
                  </a:lnTo>
                  <a:lnTo>
                    <a:pt x="318" y="192"/>
                  </a:lnTo>
                  <a:lnTo>
                    <a:pt x="308" y="222"/>
                  </a:lnTo>
                  <a:lnTo>
                    <a:pt x="294" y="249"/>
                  </a:lnTo>
                  <a:lnTo>
                    <a:pt x="274" y="272"/>
                  </a:lnTo>
                  <a:lnTo>
                    <a:pt x="250" y="291"/>
                  </a:lnTo>
                  <a:lnTo>
                    <a:pt x="222" y="306"/>
                  </a:lnTo>
                  <a:lnTo>
                    <a:pt x="193" y="315"/>
                  </a:lnTo>
                  <a:lnTo>
                    <a:pt x="160" y="319"/>
                  </a:lnTo>
                  <a:lnTo>
                    <a:pt x="128" y="315"/>
                  </a:lnTo>
                  <a:lnTo>
                    <a:pt x="99" y="306"/>
                  </a:lnTo>
                  <a:lnTo>
                    <a:pt x="71" y="291"/>
                  </a:lnTo>
                  <a:lnTo>
                    <a:pt x="47" y="272"/>
                  </a:lnTo>
                  <a:lnTo>
                    <a:pt x="27" y="249"/>
                  </a:lnTo>
                  <a:lnTo>
                    <a:pt x="13" y="222"/>
                  </a:lnTo>
                  <a:lnTo>
                    <a:pt x="3" y="192"/>
                  </a:lnTo>
                  <a:lnTo>
                    <a:pt x="0" y="159"/>
                  </a:lnTo>
                  <a:lnTo>
                    <a:pt x="3" y="128"/>
                  </a:lnTo>
                  <a:lnTo>
                    <a:pt x="13" y="98"/>
                  </a:lnTo>
                  <a:lnTo>
                    <a:pt x="27" y="71"/>
                  </a:lnTo>
                  <a:lnTo>
                    <a:pt x="47" y="47"/>
                  </a:lnTo>
                  <a:lnTo>
                    <a:pt x="71" y="28"/>
                  </a:lnTo>
                  <a:lnTo>
                    <a:pt x="99" y="14"/>
                  </a:lnTo>
                  <a:lnTo>
                    <a:pt x="128" y="4"/>
                  </a:lnTo>
                  <a:lnTo>
                    <a:pt x="1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9979772" y="3674096"/>
            <a:ext cx="835351" cy="803290"/>
            <a:chOff x="9002713" y="4295775"/>
            <a:chExt cx="744538" cy="715963"/>
          </a:xfrm>
          <a:solidFill>
            <a:sysClr val="window" lastClr="FFFFFF"/>
          </a:solidFill>
        </p:grpSpPr>
        <p:sp>
          <p:nvSpPr>
            <p:cNvPr id="54" name="Freeform 31"/>
            <p:cNvSpPr>
              <a:spLocks/>
            </p:cNvSpPr>
            <p:nvPr/>
          </p:nvSpPr>
          <p:spPr bwMode="auto">
            <a:xfrm>
              <a:off x="9110663" y="4392613"/>
              <a:ext cx="169863" cy="166688"/>
            </a:xfrm>
            <a:custGeom>
              <a:avLst/>
              <a:gdLst>
                <a:gd name="T0" fmla="*/ 296 w 755"/>
                <a:gd name="T1" fmla="*/ 0 h 735"/>
                <a:gd name="T2" fmla="*/ 336 w 755"/>
                <a:gd name="T3" fmla="*/ 3 h 735"/>
                <a:gd name="T4" fmla="*/ 375 w 755"/>
                <a:gd name="T5" fmla="*/ 11 h 735"/>
                <a:gd name="T6" fmla="*/ 411 w 755"/>
                <a:gd name="T7" fmla="*/ 23 h 735"/>
                <a:gd name="T8" fmla="*/ 445 w 755"/>
                <a:gd name="T9" fmla="*/ 40 h 735"/>
                <a:gd name="T10" fmla="*/ 477 w 755"/>
                <a:gd name="T11" fmla="*/ 61 h 735"/>
                <a:gd name="T12" fmla="*/ 505 w 755"/>
                <a:gd name="T13" fmla="*/ 86 h 735"/>
                <a:gd name="T14" fmla="*/ 530 w 755"/>
                <a:gd name="T15" fmla="*/ 115 h 735"/>
                <a:gd name="T16" fmla="*/ 552 w 755"/>
                <a:gd name="T17" fmla="*/ 146 h 735"/>
                <a:gd name="T18" fmla="*/ 569 w 755"/>
                <a:gd name="T19" fmla="*/ 181 h 735"/>
                <a:gd name="T20" fmla="*/ 582 w 755"/>
                <a:gd name="T21" fmla="*/ 217 h 735"/>
                <a:gd name="T22" fmla="*/ 590 w 755"/>
                <a:gd name="T23" fmla="*/ 256 h 735"/>
                <a:gd name="T24" fmla="*/ 592 w 755"/>
                <a:gd name="T25" fmla="*/ 296 h 735"/>
                <a:gd name="T26" fmla="*/ 590 w 755"/>
                <a:gd name="T27" fmla="*/ 335 h 735"/>
                <a:gd name="T28" fmla="*/ 582 w 755"/>
                <a:gd name="T29" fmla="*/ 371 h 735"/>
                <a:gd name="T30" fmla="*/ 570 w 755"/>
                <a:gd name="T31" fmla="*/ 405 h 735"/>
                <a:gd name="T32" fmla="*/ 555 w 755"/>
                <a:gd name="T33" fmla="*/ 438 h 735"/>
                <a:gd name="T34" fmla="*/ 755 w 755"/>
                <a:gd name="T35" fmla="*/ 627 h 735"/>
                <a:gd name="T36" fmla="*/ 717 w 755"/>
                <a:gd name="T37" fmla="*/ 660 h 735"/>
                <a:gd name="T38" fmla="*/ 683 w 755"/>
                <a:gd name="T39" fmla="*/ 696 h 735"/>
                <a:gd name="T40" fmla="*/ 652 w 755"/>
                <a:gd name="T41" fmla="*/ 735 h 735"/>
                <a:gd name="T42" fmla="*/ 452 w 755"/>
                <a:gd name="T43" fmla="*/ 547 h 735"/>
                <a:gd name="T44" fmla="*/ 417 w 755"/>
                <a:gd name="T45" fmla="*/ 566 h 735"/>
                <a:gd name="T46" fmla="*/ 379 w 755"/>
                <a:gd name="T47" fmla="*/ 580 h 735"/>
                <a:gd name="T48" fmla="*/ 338 w 755"/>
                <a:gd name="T49" fmla="*/ 589 h 735"/>
                <a:gd name="T50" fmla="*/ 296 w 755"/>
                <a:gd name="T51" fmla="*/ 592 h 735"/>
                <a:gd name="T52" fmla="*/ 256 w 755"/>
                <a:gd name="T53" fmla="*/ 590 h 735"/>
                <a:gd name="T54" fmla="*/ 217 w 755"/>
                <a:gd name="T55" fmla="*/ 582 h 735"/>
                <a:gd name="T56" fmla="*/ 181 w 755"/>
                <a:gd name="T57" fmla="*/ 569 h 735"/>
                <a:gd name="T58" fmla="*/ 146 w 755"/>
                <a:gd name="T59" fmla="*/ 552 h 735"/>
                <a:gd name="T60" fmla="*/ 114 w 755"/>
                <a:gd name="T61" fmla="*/ 531 h 735"/>
                <a:gd name="T62" fmla="*/ 86 w 755"/>
                <a:gd name="T63" fmla="*/ 505 h 735"/>
                <a:gd name="T64" fmla="*/ 61 w 755"/>
                <a:gd name="T65" fmla="*/ 477 h 735"/>
                <a:gd name="T66" fmla="*/ 40 w 755"/>
                <a:gd name="T67" fmla="*/ 445 h 735"/>
                <a:gd name="T68" fmla="*/ 23 w 755"/>
                <a:gd name="T69" fmla="*/ 411 h 735"/>
                <a:gd name="T70" fmla="*/ 10 w 755"/>
                <a:gd name="T71" fmla="*/ 375 h 735"/>
                <a:gd name="T72" fmla="*/ 3 w 755"/>
                <a:gd name="T73" fmla="*/ 337 h 735"/>
                <a:gd name="T74" fmla="*/ 0 w 755"/>
                <a:gd name="T75" fmla="*/ 296 h 735"/>
                <a:gd name="T76" fmla="*/ 3 w 755"/>
                <a:gd name="T77" fmla="*/ 256 h 735"/>
                <a:gd name="T78" fmla="*/ 10 w 755"/>
                <a:gd name="T79" fmla="*/ 217 h 735"/>
                <a:gd name="T80" fmla="*/ 23 w 755"/>
                <a:gd name="T81" fmla="*/ 181 h 735"/>
                <a:gd name="T82" fmla="*/ 40 w 755"/>
                <a:gd name="T83" fmla="*/ 146 h 735"/>
                <a:gd name="T84" fmla="*/ 61 w 755"/>
                <a:gd name="T85" fmla="*/ 115 h 735"/>
                <a:gd name="T86" fmla="*/ 86 w 755"/>
                <a:gd name="T87" fmla="*/ 86 h 735"/>
                <a:gd name="T88" fmla="*/ 114 w 755"/>
                <a:gd name="T89" fmla="*/ 61 h 735"/>
                <a:gd name="T90" fmla="*/ 146 w 755"/>
                <a:gd name="T91" fmla="*/ 40 h 735"/>
                <a:gd name="T92" fmla="*/ 181 w 755"/>
                <a:gd name="T93" fmla="*/ 23 h 735"/>
                <a:gd name="T94" fmla="*/ 217 w 755"/>
                <a:gd name="T95" fmla="*/ 11 h 735"/>
                <a:gd name="T96" fmla="*/ 256 w 755"/>
                <a:gd name="T97" fmla="*/ 3 h 735"/>
                <a:gd name="T98" fmla="*/ 296 w 755"/>
                <a:gd name="T99" fmla="*/ 0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55" h="735">
                  <a:moveTo>
                    <a:pt x="296" y="0"/>
                  </a:moveTo>
                  <a:lnTo>
                    <a:pt x="336" y="3"/>
                  </a:lnTo>
                  <a:lnTo>
                    <a:pt x="375" y="11"/>
                  </a:lnTo>
                  <a:lnTo>
                    <a:pt x="411" y="23"/>
                  </a:lnTo>
                  <a:lnTo>
                    <a:pt x="445" y="40"/>
                  </a:lnTo>
                  <a:lnTo>
                    <a:pt x="477" y="61"/>
                  </a:lnTo>
                  <a:lnTo>
                    <a:pt x="505" y="86"/>
                  </a:lnTo>
                  <a:lnTo>
                    <a:pt x="530" y="115"/>
                  </a:lnTo>
                  <a:lnTo>
                    <a:pt x="552" y="146"/>
                  </a:lnTo>
                  <a:lnTo>
                    <a:pt x="569" y="181"/>
                  </a:lnTo>
                  <a:lnTo>
                    <a:pt x="582" y="217"/>
                  </a:lnTo>
                  <a:lnTo>
                    <a:pt x="590" y="256"/>
                  </a:lnTo>
                  <a:lnTo>
                    <a:pt x="592" y="296"/>
                  </a:lnTo>
                  <a:lnTo>
                    <a:pt x="590" y="335"/>
                  </a:lnTo>
                  <a:lnTo>
                    <a:pt x="582" y="371"/>
                  </a:lnTo>
                  <a:lnTo>
                    <a:pt x="570" y="405"/>
                  </a:lnTo>
                  <a:lnTo>
                    <a:pt x="555" y="438"/>
                  </a:lnTo>
                  <a:lnTo>
                    <a:pt x="755" y="627"/>
                  </a:lnTo>
                  <a:lnTo>
                    <a:pt x="717" y="660"/>
                  </a:lnTo>
                  <a:lnTo>
                    <a:pt x="683" y="696"/>
                  </a:lnTo>
                  <a:lnTo>
                    <a:pt x="652" y="735"/>
                  </a:lnTo>
                  <a:lnTo>
                    <a:pt x="452" y="547"/>
                  </a:lnTo>
                  <a:lnTo>
                    <a:pt x="417" y="566"/>
                  </a:lnTo>
                  <a:lnTo>
                    <a:pt x="379" y="580"/>
                  </a:lnTo>
                  <a:lnTo>
                    <a:pt x="338" y="589"/>
                  </a:lnTo>
                  <a:lnTo>
                    <a:pt x="296" y="592"/>
                  </a:lnTo>
                  <a:lnTo>
                    <a:pt x="256" y="590"/>
                  </a:lnTo>
                  <a:lnTo>
                    <a:pt x="217" y="582"/>
                  </a:lnTo>
                  <a:lnTo>
                    <a:pt x="181" y="569"/>
                  </a:lnTo>
                  <a:lnTo>
                    <a:pt x="146" y="552"/>
                  </a:lnTo>
                  <a:lnTo>
                    <a:pt x="114" y="531"/>
                  </a:lnTo>
                  <a:lnTo>
                    <a:pt x="86" y="505"/>
                  </a:lnTo>
                  <a:lnTo>
                    <a:pt x="61" y="477"/>
                  </a:lnTo>
                  <a:lnTo>
                    <a:pt x="40" y="445"/>
                  </a:lnTo>
                  <a:lnTo>
                    <a:pt x="23" y="411"/>
                  </a:lnTo>
                  <a:lnTo>
                    <a:pt x="10" y="375"/>
                  </a:lnTo>
                  <a:lnTo>
                    <a:pt x="3" y="337"/>
                  </a:lnTo>
                  <a:lnTo>
                    <a:pt x="0" y="296"/>
                  </a:lnTo>
                  <a:lnTo>
                    <a:pt x="3" y="256"/>
                  </a:lnTo>
                  <a:lnTo>
                    <a:pt x="10" y="217"/>
                  </a:lnTo>
                  <a:lnTo>
                    <a:pt x="23" y="181"/>
                  </a:lnTo>
                  <a:lnTo>
                    <a:pt x="40" y="146"/>
                  </a:lnTo>
                  <a:lnTo>
                    <a:pt x="61" y="115"/>
                  </a:lnTo>
                  <a:lnTo>
                    <a:pt x="86" y="86"/>
                  </a:lnTo>
                  <a:lnTo>
                    <a:pt x="114" y="61"/>
                  </a:lnTo>
                  <a:lnTo>
                    <a:pt x="146" y="40"/>
                  </a:lnTo>
                  <a:lnTo>
                    <a:pt x="181" y="23"/>
                  </a:lnTo>
                  <a:lnTo>
                    <a:pt x="217" y="11"/>
                  </a:lnTo>
                  <a:lnTo>
                    <a:pt x="256" y="3"/>
                  </a:lnTo>
                  <a:lnTo>
                    <a:pt x="2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Freeform 32"/>
            <p:cNvSpPr>
              <a:spLocks/>
            </p:cNvSpPr>
            <p:nvPr/>
          </p:nvSpPr>
          <p:spPr bwMode="auto">
            <a:xfrm>
              <a:off x="9444038" y="4295775"/>
              <a:ext cx="174625" cy="233363"/>
            </a:xfrm>
            <a:custGeom>
              <a:avLst/>
              <a:gdLst>
                <a:gd name="T0" fmla="*/ 475 w 772"/>
                <a:gd name="T1" fmla="*/ 0 h 1027"/>
                <a:gd name="T2" fmla="*/ 475 w 772"/>
                <a:gd name="T3" fmla="*/ 0 h 1027"/>
                <a:gd name="T4" fmla="*/ 515 w 772"/>
                <a:gd name="T5" fmla="*/ 3 h 1027"/>
                <a:gd name="T6" fmla="*/ 554 w 772"/>
                <a:gd name="T7" fmla="*/ 11 h 1027"/>
                <a:gd name="T8" fmla="*/ 591 w 772"/>
                <a:gd name="T9" fmla="*/ 25 h 1027"/>
                <a:gd name="T10" fmla="*/ 625 w 772"/>
                <a:gd name="T11" fmla="*/ 42 h 1027"/>
                <a:gd name="T12" fmla="*/ 656 w 772"/>
                <a:gd name="T13" fmla="*/ 63 h 1027"/>
                <a:gd name="T14" fmla="*/ 684 w 772"/>
                <a:gd name="T15" fmla="*/ 88 h 1027"/>
                <a:gd name="T16" fmla="*/ 709 w 772"/>
                <a:gd name="T17" fmla="*/ 116 h 1027"/>
                <a:gd name="T18" fmla="*/ 731 w 772"/>
                <a:gd name="T19" fmla="*/ 147 h 1027"/>
                <a:gd name="T20" fmla="*/ 748 w 772"/>
                <a:gd name="T21" fmla="*/ 181 h 1027"/>
                <a:gd name="T22" fmla="*/ 761 w 772"/>
                <a:gd name="T23" fmla="*/ 219 h 1027"/>
                <a:gd name="T24" fmla="*/ 769 w 772"/>
                <a:gd name="T25" fmla="*/ 257 h 1027"/>
                <a:gd name="T26" fmla="*/ 772 w 772"/>
                <a:gd name="T27" fmla="*/ 297 h 1027"/>
                <a:gd name="T28" fmla="*/ 769 w 772"/>
                <a:gd name="T29" fmla="*/ 337 h 1027"/>
                <a:gd name="T30" fmla="*/ 761 w 772"/>
                <a:gd name="T31" fmla="*/ 375 h 1027"/>
                <a:gd name="T32" fmla="*/ 748 w 772"/>
                <a:gd name="T33" fmla="*/ 413 h 1027"/>
                <a:gd name="T34" fmla="*/ 731 w 772"/>
                <a:gd name="T35" fmla="*/ 447 h 1027"/>
                <a:gd name="T36" fmla="*/ 709 w 772"/>
                <a:gd name="T37" fmla="*/ 478 h 1027"/>
                <a:gd name="T38" fmla="*/ 684 w 772"/>
                <a:gd name="T39" fmla="*/ 506 h 1027"/>
                <a:gd name="T40" fmla="*/ 656 w 772"/>
                <a:gd name="T41" fmla="*/ 531 h 1027"/>
                <a:gd name="T42" fmla="*/ 625 w 772"/>
                <a:gd name="T43" fmla="*/ 552 h 1027"/>
                <a:gd name="T44" fmla="*/ 591 w 772"/>
                <a:gd name="T45" fmla="*/ 569 h 1027"/>
                <a:gd name="T46" fmla="*/ 554 w 772"/>
                <a:gd name="T47" fmla="*/ 583 h 1027"/>
                <a:gd name="T48" fmla="*/ 515 w 772"/>
                <a:gd name="T49" fmla="*/ 591 h 1027"/>
                <a:gd name="T50" fmla="*/ 475 w 772"/>
                <a:gd name="T51" fmla="*/ 594 h 1027"/>
                <a:gd name="T52" fmla="*/ 447 w 772"/>
                <a:gd name="T53" fmla="*/ 592 h 1027"/>
                <a:gd name="T54" fmla="*/ 420 w 772"/>
                <a:gd name="T55" fmla="*/ 587 h 1027"/>
                <a:gd name="T56" fmla="*/ 393 w 772"/>
                <a:gd name="T57" fmla="*/ 581 h 1027"/>
                <a:gd name="T58" fmla="*/ 128 w 772"/>
                <a:gd name="T59" fmla="*/ 1027 h 1027"/>
                <a:gd name="T60" fmla="*/ 87 w 772"/>
                <a:gd name="T61" fmla="*/ 998 h 1027"/>
                <a:gd name="T62" fmla="*/ 45 w 772"/>
                <a:gd name="T63" fmla="*/ 973 h 1027"/>
                <a:gd name="T64" fmla="*/ 0 w 772"/>
                <a:gd name="T65" fmla="*/ 951 h 1027"/>
                <a:gd name="T66" fmla="*/ 264 w 772"/>
                <a:gd name="T67" fmla="*/ 505 h 1027"/>
                <a:gd name="T68" fmla="*/ 240 w 772"/>
                <a:gd name="T69" fmla="*/ 477 h 1027"/>
                <a:gd name="T70" fmla="*/ 219 w 772"/>
                <a:gd name="T71" fmla="*/ 446 h 1027"/>
                <a:gd name="T72" fmla="*/ 202 w 772"/>
                <a:gd name="T73" fmla="*/ 412 h 1027"/>
                <a:gd name="T74" fmla="*/ 190 w 772"/>
                <a:gd name="T75" fmla="*/ 375 h 1027"/>
                <a:gd name="T76" fmla="*/ 182 w 772"/>
                <a:gd name="T77" fmla="*/ 337 h 1027"/>
                <a:gd name="T78" fmla="*/ 179 w 772"/>
                <a:gd name="T79" fmla="*/ 297 h 1027"/>
                <a:gd name="T80" fmla="*/ 182 w 772"/>
                <a:gd name="T81" fmla="*/ 257 h 1027"/>
                <a:gd name="T82" fmla="*/ 190 w 772"/>
                <a:gd name="T83" fmla="*/ 218 h 1027"/>
                <a:gd name="T84" fmla="*/ 202 w 772"/>
                <a:gd name="T85" fmla="*/ 181 h 1027"/>
                <a:gd name="T86" fmla="*/ 219 w 772"/>
                <a:gd name="T87" fmla="*/ 147 h 1027"/>
                <a:gd name="T88" fmla="*/ 241 w 772"/>
                <a:gd name="T89" fmla="*/ 116 h 1027"/>
                <a:gd name="T90" fmla="*/ 265 w 772"/>
                <a:gd name="T91" fmla="*/ 88 h 1027"/>
                <a:gd name="T92" fmla="*/ 294 w 772"/>
                <a:gd name="T93" fmla="*/ 63 h 1027"/>
                <a:gd name="T94" fmla="*/ 325 w 772"/>
                <a:gd name="T95" fmla="*/ 42 h 1027"/>
                <a:gd name="T96" fmla="*/ 359 w 772"/>
                <a:gd name="T97" fmla="*/ 25 h 1027"/>
                <a:gd name="T98" fmla="*/ 396 w 772"/>
                <a:gd name="T99" fmla="*/ 11 h 1027"/>
                <a:gd name="T100" fmla="*/ 435 w 772"/>
                <a:gd name="T101" fmla="*/ 3 h 1027"/>
                <a:gd name="T102" fmla="*/ 475 w 772"/>
                <a:gd name="T103" fmla="*/ 0 h 10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72" h="1027">
                  <a:moveTo>
                    <a:pt x="475" y="0"/>
                  </a:moveTo>
                  <a:lnTo>
                    <a:pt x="475" y="0"/>
                  </a:lnTo>
                  <a:lnTo>
                    <a:pt x="515" y="3"/>
                  </a:lnTo>
                  <a:lnTo>
                    <a:pt x="554" y="11"/>
                  </a:lnTo>
                  <a:lnTo>
                    <a:pt x="591" y="25"/>
                  </a:lnTo>
                  <a:lnTo>
                    <a:pt x="625" y="42"/>
                  </a:lnTo>
                  <a:lnTo>
                    <a:pt x="656" y="63"/>
                  </a:lnTo>
                  <a:lnTo>
                    <a:pt x="684" y="88"/>
                  </a:lnTo>
                  <a:lnTo>
                    <a:pt x="709" y="116"/>
                  </a:lnTo>
                  <a:lnTo>
                    <a:pt x="731" y="147"/>
                  </a:lnTo>
                  <a:lnTo>
                    <a:pt x="748" y="181"/>
                  </a:lnTo>
                  <a:lnTo>
                    <a:pt x="761" y="219"/>
                  </a:lnTo>
                  <a:lnTo>
                    <a:pt x="769" y="257"/>
                  </a:lnTo>
                  <a:lnTo>
                    <a:pt x="772" y="297"/>
                  </a:lnTo>
                  <a:lnTo>
                    <a:pt x="769" y="337"/>
                  </a:lnTo>
                  <a:lnTo>
                    <a:pt x="761" y="375"/>
                  </a:lnTo>
                  <a:lnTo>
                    <a:pt x="748" y="413"/>
                  </a:lnTo>
                  <a:lnTo>
                    <a:pt x="731" y="447"/>
                  </a:lnTo>
                  <a:lnTo>
                    <a:pt x="709" y="478"/>
                  </a:lnTo>
                  <a:lnTo>
                    <a:pt x="684" y="506"/>
                  </a:lnTo>
                  <a:lnTo>
                    <a:pt x="656" y="531"/>
                  </a:lnTo>
                  <a:lnTo>
                    <a:pt x="625" y="552"/>
                  </a:lnTo>
                  <a:lnTo>
                    <a:pt x="591" y="569"/>
                  </a:lnTo>
                  <a:lnTo>
                    <a:pt x="554" y="583"/>
                  </a:lnTo>
                  <a:lnTo>
                    <a:pt x="515" y="591"/>
                  </a:lnTo>
                  <a:lnTo>
                    <a:pt x="475" y="594"/>
                  </a:lnTo>
                  <a:lnTo>
                    <a:pt x="447" y="592"/>
                  </a:lnTo>
                  <a:lnTo>
                    <a:pt x="420" y="587"/>
                  </a:lnTo>
                  <a:lnTo>
                    <a:pt x="393" y="581"/>
                  </a:lnTo>
                  <a:lnTo>
                    <a:pt x="128" y="1027"/>
                  </a:lnTo>
                  <a:lnTo>
                    <a:pt x="87" y="998"/>
                  </a:lnTo>
                  <a:lnTo>
                    <a:pt x="45" y="973"/>
                  </a:lnTo>
                  <a:lnTo>
                    <a:pt x="0" y="951"/>
                  </a:lnTo>
                  <a:lnTo>
                    <a:pt x="264" y="505"/>
                  </a:lnTo>
                  <a:lnTo>
                    <a:pt x="240" y="477"/>
                  </a:lnTo>
                  <a:lnTo>
                    <a:pt x="219" y="446"/>
                  </a:lnTo>
                  <a:lnTo>
                    <a:pt x="202" y="412"/>
                  </a:lnTo>
                  <a:lnTo>
                    <a:pt x="190" y="375"/>
                  </a:lnTo>
                  <a:lnTo>
                    <a:pt x="182" y="337"/>
                  </a:lnTo>
                  <a:lnTo>
                    <a:pt x="179" y="297"/>
                  </a:lnTo>
                  <a:lnTo>
                    <a:pt x="182" y="257"/>
                  </a:lnTo>
                  <a:lnTo>
                    <a:pt x="190" y="218"/>
                  </a:lnTo>
                  <a:lnTo>
                    <a:pt x="202" y="181"/>
                  </a:lnTo>
                  <a:lnTo>
                    <a:pt x="219" y="147"/>
                  </a:lnTo>
                  <a:lnTo>
                    <a:pt x="241" y="116"/>
                  </a:lnTo>
                  <a:lnTo>
                    <a:pt x="265" y="88"/>
                  </a:lnTo>
                  <a:lnTo>
                    <a:pt x="294" y="63"/>
                  </a:lnTo>
                  <a:lnTo>
                    <a:pt x="325" y="42"/>
                  </a:lnTo>
                  <a:lnTo>
                    <a:pt x="359" y="25"/>
                  </a:lnTo>
                  <a:lnTo>
                    <a:pt x="396" y="11"/>
                  </a:lnTo>
                  <a:lnTo>
                    <a:pt x="435" y="3"/>
                  </a:lnTo>
                  <a:lnTo>
                    <a:pt x="4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Freeform 33"/>
            <p:cNvSpPr>
              <a:spLocks/>
            </p:cNvSpPr>
            <p:nvPr/>
          </p:nvSpPr>
          <p:spPr bwMode="auto">
            <a:xfrm>
              <a:off x="9529763" y="4614863"/>
              <a:ext cx="217488" cy="133350"/>
            </a:xfrm>
            <a:custGeom>
              <a:avLst/>
              <a:gdLst>
                <a:gd name="T0" fmla="*/ 660 w 956"/>
                <a:gd name="T1" fmla="*/ 0 h 592"/>
                <a:gd name="T2" fmla="*/ 700 w 956"/>
                <a:gd name="T3" fmla="*/ 2 h 592"/>
                <a:gd name="T4" fmla="*/ 739 w 956"/>
                <a:gd name="T5" fmla="*/ 10 h 592"/>
                <a:gd name="T6" fmla="*/ 775 w 956"/>
                <a:gd name="T7" fmla="*/ 23 h 592"/>
                <a:gd name="T8" fmla="*/ 809 w 956"/>
                <a:gd name="T9" fmla="*/ 40 h 592"/>
                <a:gd name="T10" fmla="*/ 841 w 956"/>
                <a:gd name="T11" fmla="*/ 61 h 592"/>
                <a:gd name="T12" fmla="*/ 869 w 956"/>
                <a:gd name="T13" fmla="*/ 86 h 592"/>
                <a:gd name="T14" fmla="*/ 894 w 956"/>
                <a:gd name="T15" fmla="*/ 115 h 592"/>
                <a:gd name="T16" fmla="*/ 916 w 956"/>
                <a:gd name="T17" fmla="*/ 147 h 592"/>
                <a:gd name="T18" fmla="*/ 933 w 956"/>
                <a:gd name="T19" fmla="*/ 181 h 592"/>
                <a:gd name="T20" fmla="*/ 946 w 956"/>
                <a:gd name="T21" fmla="*/ 217 h 592"/>
                <a:gd name="T22" fmla="*/ 954 w 956"/>
                <a:gd name="T23" fmla="*/ 255 h 592"/>
                <a:gd name="T24" fmla="*/ 956 w 956"/>
                <a:gd name="T25" fmla="*/ 296 h 592"/>
                <a:gd name="T26" fmla="*/ 954 w 956"/>
                <a:gd name="T27" fmla="*/ 336 h 592"/>
                <a:gd name="T28" fmla="*/ 946 w 956"/>
                <a:gd name="T29" fmla="*/ 375 h 592"/>
                <a:gd name="T30" fmla="*/ 933 w 956"/>
                <a:gd name="T31" fmla="*/ 411 h 592"/>
                <a:gd name="T32" fmla="*/ 916 w 956"/>
                <a:gd name="T33" fmla="*/ 445 h 592"/>
                <a:gd name="T34" fmla="*/ 894 w 956"/>
                <a:gd name="T35" fmla="*/ 477 h 592"/>
                <a:gd name="T36" fmla="*/ 869 w 956"/>
                <a:gd name="T37" fmla="*/ 506 h 592"/>
                <a:gd name="T38" fmla="*/ 841 w 956"/>
                <a:gd name="T39" fmla="*/ 530 h 592"/>
                <a:gd name="T40" fmla="*/ 809 w 956"/>
                <a:gd name="T41" fmla="*/ 552 h 592"/>
                <a:gd name="T42" fmla="*/ 775 w 956"/>
                <a:gd name="T43" fmla="*/ 569 h 592"/>
                <a:gd name="T44" fmla="*/ 739 w 956"/>
                <a:gd name="T45" fmla="*/ 581 h 592"/>
                <a:gd name="T46" fmla="*/ 700 w 956"/>
                <a:gd name="T47" fmla="*/ 589 h 592"/>
                <a:gd name="T48" fmla="*/ 660 w 956"/>
                <a:gd name="T49" fmla="*/ 592 h 592"/>
                <a:gd name="T50" fmla="*/ 620 w 956"/>
                <a:gd name="T51" fmla="*/ 589 h 592"/>
                <a:gd name="T52" fmla="*/ 583 w 956"/>
                <a:gd name="T53" fmla="*/ 582 h 592"/>
                <a:gd name="T54" fmla="*/ 547 w 956"/>
                <a:gd name="T55" fmla="*/ 569 h 592"/>
                <a:gd name="T56" fmla="*/ 512 w 956"/>
                <a:gd name="T57" fmla="*/ 553 h 592"/>
                <a:gd name="T58" fmla="*/ 481 w 956"/>
                <a:gd name="T59" fmla="*/ 532 h 592"/>
                <a:gd name="T60" fmla="*/ 453 w 956"/>
                <a:gd name="T61" fmla="*/ 508 h 592"/>
                <a:gd name="T62" fmla="*/ 429 w 956"/>
                <a:gd name="T63" fmla="*/ 480 h 592"/>
                <a:gd name="T64" fmla="*/ 407 w 956"/>
                <a:gd name="T65" fmla="*/ 448 h 592"/>
                <a:gd name="T66" fmla="*/ 390 w 956"/>
                <a:gd name="T67" fmla="*/ 415 h 592"/>
                <a:gd name="T68" fmla="*/ 377 w 956"/>
                <a:gd name="T69" fmla="*/ 380 h 592"/>
                <a:gd name="T70" fmla="*/ 369 w 956"/>
                <a:gd name="T71" fmla="*/ 342 h 592"/>
                <a:gd name="T72" fmla="*/ 0 w 956"/>
                <a:gd name="T73" fmla="*/ 306 h 592"/>
                <a:gd name="T74" fmla="*/ 8 w 956"/>
                <a:gd name="T75" fmla="*/ 260 h 592"/>
                <a:gd name="T76" fmla="*/ 13 w 956"/>
                <a:gd name="T77" fmla="*/ 213 h 592"/>
                <a:gd name="T78" fmla="*/ 15 w 956"/>
                <a:gd name="T79" fmla="*/ 165 h 592"/>
                <a:gd name="T80" fmla="*/ 14 w 956"/>
                <a:gd name="T81" fmla="*/ 157 h 592"/>
                <a:gd name="T82" fmla="*/ 383 w 956"/>
                <a:gd name="T83" fmla="*/ 194 h 592"/>
                <a:gd name="T84" fmla="*/ 399 w 956"/>
                <a:gd name="T85" fmla="*/ 157 h 592"/>
                <a:gd name="T86" fmla="*/ 420 w 956"/>
                <a:gd name="T87" fmla="*/ 124 h 592"/>
                <a:gd name="T88" fmla="*/ 445 w 956"/>
                <a:gd name="T89" fmla="*/ 94 h 592"/>
                <a:gd name="T90" fmla="*/ 474 w 956"/>
                <a:gd name="T91" fmla="*/ 66 h 592"/>
                <a:gd name="T92" fmla="*/ 505 w 956"/>
                <a:gd name="T93" fmla="*/ 43 h 592"/>
                <a:gd name="T94" fmla="*/ 541 w 956"/>
                <a:gd name="T95" fmla="*/ 25 h 592"/>
                <a:gd name="T96" fmla="*/ 579 w 956"/>
                <a:gd name="T97" fmla="*/ 11 h 592"/>
                <a:gd name="T98" fmla="*/ 618 w 956"/>
                <a:gd name="T99" fmla="*/ 3 h 592"/>
                <a:gd name="T100" fmla="*/ 660 w 956"/>
                <a:gd name="T101" fmla="*/ 0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56" h="592">
                  <a:moveTo>
                    <a:pt x="660" y="0"/>
                  </a:moveTo>
                  <a:lnTo>
                    <a:pt x="700" y="2"/>
                  </a:lnTo>
                  <a:lnTo>
                    <a:pt x="739" y="10"/>
                  </a:lnTo>
                  <a:lnTo>
                    <a:pt x="775" y="23"/>
                  </a:lnTo>
                  <a:lnTo>
                    <a:pt x="809" y="40"/>
                  </a:lnTo>
                  <a:lnTo>
                    <a:pt x="841" y="61"/>
                  </a:lnTo>
                  <a:lnTo>
                    <a:pt x="869" y="86"/>
                  </a:lnTo>
                  <a:lnTo>
                    <a:pt x="894" y="115"/>
                  </a:lnTo>
                  <a:lnTo>
                    <a:pt x="916" y="147"/>
                  </a:lnTo>
                  <a:lnTo>
                    <a:pt x="933" y="181"/>
                  </a:lnTo>
                  <a:lnTo>
                    <a:pt x="946" y="217"/>
                  </a:lnTo>
                  <a:lnTo>
                    <a:pt x="954" y="255"/>
                  </a:lnTo>
                  <a:lnTo>
                    <a:pt x="956" y="296"/>
                  </a:lnTo>
                  <a:lnTo>
                    <a:pt x="954" y="336"/>
                  </a:lnTo>
                  <a:lnTo>
                    <a:pt x="946" y="375"/>
                  </a:lnTo>
                  <a:lnTo>
                    <a:pt x="933" y="411"/>
                  </a:lnTo>
                  <a:lnTo>
                    <a:pt x="916" y="445"/>
                  </a:lnTo>
                  <a:lnTo>
                    <a:pt x="894" y="477"/>
                  </a:lnTo>
                  <a:lnTo>
                    <a:pt x="869" y="506"/>
                  </a:lnTo>
                  <a:lnTo>
                    <a:pt x="841" y="530"/>
                  </a:lnTo>
                  <a:lnTo>
                    <a:pt x="809" y="552"/>
                  </a:lnTo>
                  <a:lnTo>
                    <a:pt x="775" y="569"/>
                  </a:lnTo>
                  <a:lnTo>
                    <a:pt x="739" y="581"/>
                  </a:lnTo>
                  <a:lnTo>
                    <a:pt x="700" y="589"/>
                  </a:lnTo>
                  <a:lnTo>
                    <a:pt x="660" y="592"/>
                  </a:lnTo>
                  <a:lnTo>
                    <a:pt x="620" y="589"/>
                  </a:lnTo>
                  <a:lnTo>
                    <a:pt x="583" y="582"/>
                  </a:lnTo>
                  <a:lnTo>
                    <a:pt x="547" y="569"/>
                  </a:lnTo>
                  <a:lnTo>
                    <a:pt x="512" y="553"/>
                  </a:lnTo>
                  <a:lnTo>
                    <a:pt x="481" y="532"/>
                  </a:lnTo>
                  <a:lnTo>
                    <a:pt x="453" y="508"/>
                  </a:lnTo>
                  <a:lnTo>
                    <a:pt x="429" y="480"/>
                  </a:lnTo>
                  <a:lnTo>
                    <a:pt x="407" y="448"/>
                  </a:lnTo>
                  <a:lnTo>
                    <a:pt x="390" y="415"/>
                  </a:lnTo>
                  <a:lnTo>
                    <a:pt x="377" y="380"/>
                  </a:lnTo>
                  <a:lnTo>
                    <a:pt x="369" y="342"/>
                  </a:lnTo>
                  <a:lnTo>
                    <a:pt x="0" y="306"/>
                  </a:lnTo>
                  <a:lnTo>
                    <a:pt x="8" y="260"/>
                  </a:lnTo>
                  <a:lnTo>
                    <a:pt x="13" y="213"/>
                  </a:lnTo>
                  <a:lnTo>
                    <a:pt x="15" y="165"/>
                  </a:lnTo>
                  <a:lnTo>
                    <a:pt x="14" y="157"/>
                  </a:lnTo>
                  <a:lnTo>
                    <a:pt x="383" y="194"/>
                  </a:lnTo>
                  <a:lnTo>
                    <a:pt x="399" y="157"/>
                  </a:lnTo>
                  <a:lnTo>
                    <a:pt x="420" y="124"/>
                  </a:lnTo>
                  <a:lnTo>
                    <a:pt x="445" y="94"/>
                  </a:lnTo>
                  <a:lnTo>
                    <a:pt x="474" y="66"/>
                  </a:lnTo>
                  <a:lnTo>
                    <a:pt x="505" y="43"/>
                  </a:lnTo>
                  <a:lnTo>
                    <a:pt x="541" y="25"/>
                  </a:lnTo>
                  <a:lnTo>
                    <a:pt x="579" y="11"/>
                  </a:lnTo>
                  <a:lnTo>
                    <a:pt x="618" y="3"/>
                  </a:lnTo>
                  <a:lnTo>
                    <a:pt x="6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34"/>
            <p:cNvSpPr>
              <a:spLocks/>
            </p:cNvSpPr>
            <p:nvPr/>
          </p:nvSpPr>
          <p:spPr bwMode="auto">
            <a:xfrm>
              <a:off x="9380538" y="4795838"/>
              <a:ext cx="133350" cy="215900"/>
            </a:xfrm>
            <a:custGeom>
              <a:avLst/>
              <a:gdLst>
                <a:gd name="T0" fmla="*/ 223 w 593"/>
                <a:gd name="T1" fmla="*/ 0 h 952"/>
                <a:gd name="T2" fmla="*/ 306 w 593"/>
                <a:gd name="T3" fmla="*/ 360 h 952"/>
                <a:gd name="T4" fmla="*/ 348 w 593"/>
                <a:gd name="T5" fmla="*/ 364 h 952"/>
                <a:gd name="T6" fmla="*/ 389 w 593"/>
                <a:gd name="T7" fmla="*/ 374 h 952"/>
                <a:gd name="T8" fmla="*/ 427 w 593"/>
                <a:gd name="T9" fmla="*/ 390 h 952"/>
                <a:gd name="T10" fmla="*/ 463 w 593"/>
                <a:gd name="T11" fmla="*/ 411 h 952"/>
                <a:gd name="T12" fmla="*/ 495 w 593"/>
                <a:gd name="T13" fmla="*/ 436 h 952"/>
                <a:gd name="T14" fmla="*/ 523 w 593"/>
                <a:gd name="T15" fmla="*/ 465 h 952"/>
                <a:gd name="T16" fmla="*/ 547 w 593"/>
                <a:gd name="T17" fmla="*/ 497 h 952"/>
                <a:gd name="T18" fmla="*/ 566 w 593"/>
                <a:gd name="T19" fmla="*/ 533 h 952"/>
                <a:gd name="T20" fmla="*/ 581 w 593"/>
                <a:gd name="T21" fmla="*/ 571 h 952"/>
                <a:gd name="T22" fmla="*/ 590 w 593"/>
                <a:gd name="T23" fmla="*/ 613 h 952"/>
                <a:gd name="T24" fmla="*/ 593 w 593"/>
                <a:gd name="T25" fmla="*/ 656 h 952"/>
                <a:gd name="T26" fmla="*/ 590 w 593"/>
                <a:gd name="T27" fmla="*/ 696 h 952"/>
                <a:gd name="T28" fmla="*/ 582 w 593"/>
                <a:gd name="T29" fmla="*/ 734 h 952"/>
                <a:gd name="T30" fmla="*/ 570 w 593"/>
                <a:gd name="T31" fmla="*/ 771 h 952"/>
                <a:gd name="T32" fmla="*/ 552 w 593"/>
                <a:gd name="T33" fmla="*/ 805 h 952"/>
                <a:gd name="T34" fmla="*/ 531 w 593"/>
                <a:gd name="T35" fmla="*/ 837 h 952"/>
                <a:gd name="T36" fmla="*/ 506 w 593"/>
                <a:gd name="T37" fmla="*/ 865 h 952"/>
                <a:gd name="T38" fmla="*/ 478 w 593"/>
                <a:gd name="T39" fmla="*/ 890 h 952"/>
                <a:gd name="T40" fmla="*/ 446 w 593"/>
                <a:gd name="T41" fmla="*/ 911 h 952"/>
                <a:gd name="T42" fmla="*/ 412 w 593"/>
                <a:gd name="T43" fmla="*/ 928 h 952"/>
                <a:gd name="T44" fmla="*/ 375 w 593"/>
                <a:gd name="T45" fmla="*/ 941 h 952"/>
                <a:gd name="T46" fmla="*/ 337 w 593"/>
                <a:gd name="T47" fmla="*/ 950 h 952"/>
                <a:gd name="T48" fmla="*/ 297 w 593"/>
                <a:gd name="T49" fmla="*/ 952 h 952"/>
                <a:gd name="T50" fmla="*/ 256 w 593"/>
                <a:gd name="T51" fmla="*/ 950 h 952"/>
                <a:gd name="T52" fmla="*/ 218 w 593"/>
                <a:gd name="T53" fmla="*/ 941 h 952"/>
                <a:gd name="T54" fmla="*/ 181 w 593"/>
                <a:gd name="T55" fmla="*/ 928 h 952"/>
                <a:gd name="T56" fmla="*/ 147 w 593"/>
                <a:gd name="T57" fmla="*/ 911 h 952"/>
                <a:gd name="T58" fmla="*/ 116 w 593"/>
                <a:gd name="T59" fmla="*/ 890 h 952"/>
                <a:gd name="T60" fmla="*/ 88 w 593"/>
                <a:gd name="T61" fmla="*/ 865 h 952"/>
                <a:gd name="T62" fmla="*/ 62 w 593"/>
                <a:gd name="T63" fmla="*/ 837 h 952"/>
                <a:gd name="T64" fmla="*/ 41 w 593"/>
                <a:gd name="T65" fmla="*/ 805 h 952"/>
                <a:gd name="T66" fmla="*/ 24 w 593"/>
                <a:gd name="T67" fmla="*/ 771 h 952"/>
                <a:gd name="T68" fmla="*/ 11 w 593"/>
                <a:gd name="T69" fmla="*/ 734 h 952"/>
                <a:gd name="T70" fmla="*/ 3 w 593"/>
                <a:gd name="T71" fmla="*/ 696 h 952"/>
                <a:gd name="T72" fmla="*/ 0 w 593"/>
                <a:gd name="T73" fmla="*/ 656 h 952"/>
                <a:gd name="T74" fmla="*/ 3 w 593"/>
                <a:gd name="T75" fmla="*/ 614 h 952"/>
                <a:gd name="T76" fmla="*/ 12 w 593"/>
                <a:gd name="T77" fmla="*/ 573 h 952"/>
                <a:gd name="T78" fmla="*/ 26 w 593"/>
                <a:gd name="T79" fmla="*/ 536 h 952"/>
                <a:gd name="T80" fmla="*/ 45 w 593"/>
                <a:gd name="T81" fmla="*/ 501 h 952"/>
                <a:gd name="T82" fmla="*/ 68 w 593"/>
                <a:gd name="T83" fmla="*/ 469 h 952"/>
                <a:gd name="T84" fmla="*/ 96 w 593"/>
                <a:gd name="T85" fmla="*/ 440 h 952"/>
                <a:gd name="T86" fmla="*/ 127 w 593"/>
                <a:gd name="T87" fmla="*/ 415 h 952"/>
                <a:gd name="T88" fmla="*/ 161 w 593"/>
                <a:gd name="T89" fmla="*/ 394 h 952"/>
                <a:gd name="T90" fmla="*/ 77 w 593"/>
                <a:gd name="T91" fmla="*/ 34 h 952"/>
                <a:gd name="T92" fmla="*/ 128 w 593"/>
                <a:gd name="T93" fmla="*/ 25 h 952"/>
                <a:gd name="T94" fmla="*/ 176 w 593"/>
                <a:gd name="T95" fmla="*/ 14 h 952"/>
                <a:gd name="T96" fmla="*/ 223 w 593"/>
                <a:gd name="T97" fmla="*/ 0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93" h="952">
                  <a:moveTo>
                    <a:pt x="223" y="0"/>
                  </a:moveTo>
                  <a:lnTo>
                    <a:pt x="306" y="360"/>
                  </a:lnTo>
                  <a:lnTo>
                    <a:pt x="348" y="364"/>
                  </a:lnTo>
                  <a:lnTo>
                    <a:pt x="389" y="374"/>
                  </a:lnTo>
                  <a:lnTo>
                    <a:pt x="427" y="390"/>
                  </a:lnTo>
                  <a:lnTo>
                    <a:pt x="463" y="411"/>
                  </a:lnTo>
                  <a:lnTo>
                    <a:pt x="495" y="436"/>
                  </a:lnTo>
                  <a:lnTo>
                    <a:pt x="523" y="465"/>
                  </a:lnTo>
                  <a:lnTo>
                    <a:pt x="547" y="497"/>
                  </a:lnTo>
                  <a:lnTo>
                    <a:pt x="566" y="533"/>
                  </a:lnTo>
                  <a:lnTo>
                    <a:pt x="581" y="571"/>
                  </a:lnTo>
                  <a:lnTo>
                    <a:pt x="590" y="613"/>
                  </a:lnTo>
                  <a:lnTo>
                    <a:pt x="593" y="656"/>
                  </a:lnTo>
                  <a:lnTo>
                    <a:pt x="590" y="696"/>
                  </a:lnTo>
                  <a:lnTo>
                    <a:pt x="582" y="734"/>
                  </a:lnTo>
                  <a:lnTo>
                    <a:pt x="570" y="771"/>
                  </a:lnTo>
                  <a:lnTo>
                    <a:pt x="552" y="805"/>
                  </a:lnTo>
                  <a:lnTo>
                    <a:pt x="531" y="837"/>
                  </a:lnTo>
                  <a:lnTo>
                    <a:pt x="506" y="865"/>
                  </a:lnTo>
                  <a:lnTo>
                    <a:pt x="478" y="890"/>
                  </a:lnTo>
                  <a:lnTo>
                    <a:pt x="446" y="911"/>
                  </a:lnTo>
                  <a:lnTo>
                    <a:pt x="412" y="928"/>
                  </a:lnTo>
                  <a:lnTo>
                    <a:pt x="375" y="941"/>
                  </a:lnTo>
                  <a:lnTo>
                    <a:pt x="337" y="950"/>
                  </a:lnTo>
                  <a:lnTo>
                    <a:pt x="297" y="952"/>
                  </a:lnTo>
                  <a:lnTo>
                    <a:pt x="256" y="950"/>
                  </a:lnTo>
                  <a:lnTo>
                    <a:pt x="218" y="941"/>
                  </a:lnTo>
                  <a:lnTo>
                    <a:pt x="181" y="928"/>
                  </a:lnTo>
                  <a:lnTo>
                    <a:pt x="147" y="911"/>
                  </a:lnTo>
                  <a:lnTo>
                    <a:pt x="116" y="890"/>
                  </a:lnTo>
                  <a:lnTo>
                    <a:pt x="88" y="865"/>
                  </a:lnTo>
                  <a:lnTo>
                    <a:pt x="62" y="837"/>
                  </a:lnTo>
                  <a:lnTo>
                    <a:pt x="41" y="805"/>
                  </a:lnTo>
                  <a:lnTo>
                    <a:pt x="24" y="771"/>
                  </a:lnTo>
                  <a:lnTo>
                    <a:pt x="11" y="734"/>
                  </a:lnTo>
                  <a:lnTo>
                    <a:pt x="3" y="696"/>
                  </a:lnTo>
                  <a:lnTo>
                    <a:pt x="0" y="656"/>
                  </a:lnTo>
                  <a:lnTo>
                    <a:pt x="3" y="614"/>
                  </a:lnTo>
                  <a:lnTo>
                    <a:pt x="12" y="573"/>
                  </a:lnTo>
                  <a:lnTo>
                    <a:pt x="26" y="536"/>
                  </a:lnTo>
                  <a:lnTo>
                    <a:pt x="45" y="501"/>
                  </a:lnTo>
                  <a:lnTo>
                    <a:pt x="68" y="469"/>
                  </a:lnTo>
                  <a:lnTo>
                    <a:pt x="96" y="440"/>
                  </a:lnTo>
                  <a:lnTo>
                    <a:pt x="127" y="415"/>
                  </a:lnTo>
                  <a:lnTo>
                    <a:pt x="161" y="394"/>
                  </a:lnTo>
                  <a:lnTo>
                    <a:pt x="77" y="34"/>
                  </a:lnTo>
                  <a:lnTo>
                    <a:pt x="128" y="25"/>
                  </a:lnTo>
                  <a:lnTo>
                    <a:pt x="176" y="14"/>
                  </a:lnTo>
                  <a:lnTo>
                    <a:pt x="2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9002713" y="4684713"/>
              <a:ext cx="238125" cy="138113"/>
            </a:xfrm>
            <a:custGeom>
              <a:avLst/>
              <a:gdLst>
                <a:gd name="T0" fmla="*/ 1002 w 1051"/>
                <a:gd name="T1" fmla="*/ 0 h 611"/>
                <a:gd name="T2" fmla="*/ 1016 w 1051"/>
                <a:gd name="T3" fmla="*/ 48 h 611"/>
                <a:gd name="T4" fmla="*/ 1032 w 1051"/>
                <a:gd name="T5" fmla="*/ 95 h 611"/>
                <a:gd name="T6" fmla="*/ 1051 w 1051"/>
                <a:gd name="T7" fmla="*/ 140 h 611"/>
                <a:gd name="T8" fmla="*/ 590 w 1051"/>
                <a:gd name="T9" fmla="*/ 295 h 611"/>
                <a:gd name="T10" fmla="*/ 591 w 1051"/>
                <a:gd name="T11" fmla="*/ 304 h 611"/>
                <a:gd name="T12" fmla="*/ 592 w 1051"/>
                <a:gd name="T13" fmla="*/ 314 h 611"/>
                <a:gd name="T14" fmla="*/ 590 w 1051"/>
                <a:gd name="T15" fmla="*/ 355 h 611"/>
                <a:gd name="T16" fmla="*/ 582 w 1051"/>
                <a:gd name="T17" fmla="*/ 394 h 611"/>
                <a:gd name="T18" fmla="*/ 569 w 1051"/>
                <a:gd name="T19" fmla="*/ 430 h 611"/>
                <a:gd name="T20" fmla="*/ 552 w 1051"/>
                <a:gd name="T21" fmla="*/ 464 h 611"/>
                <a:gd name="T22" fmla="*/ 531 w 1051"/>
                <a:gd name="T23" fmla="*/ 495 h 611"/>
                <a:gd name="T24" fmla="*/ 506 w 1051"/>
                <a:gd name="T25" fmla="*/ 525 h 611"/>
                <a:gd name="T26" fmla="*/ 478 w 1051"/>
                <a:gd name="T27" fmla="*/ 550 h 611"/>
                <a:gd name="T28" fmla="*/ 445 w 1051"/>
                <a:gd name="T29" fmla="*/ 571 h 611"/>
                <a:gd name="T30" fmla="*/ 411 w 1051"/>
                <a:gd name="T31" fmla="*/ 588 h 611"/>
                <a:gd name="T32" fmla="*/ 375 w 1051"/>
                <a:gd name="T33" fmla="*/ 601 h 611"/>
                <a:gd name="T34" fmla="*/ 336 w 1051"/>
                <a:gd name="T35" fmla="*/ 608 h 611"/>
                <a:gd name="T36" fmla="*/ 296 w 1051"/>
                <a:gd name="T37" fmla="*/ 611 h 611"/>
                <a:gd name="T38" fmla="*/ 255 w 1051"/>
                <a:gd name="T39" fmla="*/ 608 h 611"/>
                <a:gd name="T40" fmla="*/ 217 w 1051"/>
                <a:gd name="T41" fmla="*/ 601 h 611"/>
                <a:gd name="T42" fmla="*/ 181 w 1051"/>
                <a:gd name="T43" fmla="*/ 588 h 611"/>
                <a:gd name="T44" fmla="*/ 147 w 1051"/>
                <a:gd name="T45" fmla="*/ 571 h 611"/>
                <a:gd name="T46" fmla="*/ 115 w 1051"/>
                <a:gd name="T47" fmla="*/ 550 h 611"/>
                <a:gd name="T48" fmla="*/ 86 w 1051"/>
                <a:gd name="T49" fmla="*/ 525 h 611"/>
                <a:gd name="T50" fmla="*/ 61 w 1051"/>
                <a:gd name="T51" fmla="*/ 495 h 611"/>
                <a:gd name="T52" fmla="*/ 40 w 1051"/>
                <a:gd name="T53" fmla="*/ 464 h 611"/>
                <a:gd name="T54" fmla="*/ 23 w 1051"/>
                <a:gd name="T55" fmla="*/ 430 h 611"/>
                <a:gd name="T56" fmla="*/ 11 w 1051"/>
                <a:gd name="T57" fmla="*/ 394 h 611"/>
                <a:gd name="T58" fmla="*/ 3 w 1051"/>
                <a:gd name="T59" fmla="*/ 355 h 611"/>
                <a:gd name="T60" fmla="*/ 0 w 1051"/>
                <a:gd name="T61" fmla="*/ 314 h 611"/>
                <a:gd name="T62" fmla="*/ 3 w 1051"/>
                <a:gd name="T63" fmla="*/ 274 h 611"/>
                <a:gd name="T64" fmla="*/ 11 w 1051"/>
                <a:gd name="T65" fmla="*/ 236 h 611"/>
                <a:gd name="T66" fmla="*/ 23 w 1051"/>
                <a:gd name="T67" fmla="*/ 200 h 611"/>
                <a:gd name="T68" fmla="*/ 40 w 1051"/>
                <a:gd name="T69" fmla="*/ 166 h 611"/>
                <a:gd name="T70" fmla="*/ 61 w 1051"/>
                <a:gd name="T71" fmla="*/ 133 h 611"/>
                <a:gd name="T72" fmla="*/ 86 w 1051"/>
                <a:gd name="T73" fmla="*/ 105 h 611"/>
                <a:gd name="T74" fmla="*/ 115 w 1051"/>
                <a:gd name="T75" fmla="*/ 80 h 611"/>
                <a:gd name="T76" fmla="*/ 147 w 1051"/>
                <a:gd name="T77" fmla="*/ 59 h 611"/>
                <a:gd name="T78" fmla="*/ 181 w 1051"/>
                <a:gd name="T79" fmla="*/ 42 h 611"/>
                <a:gd name="T80" fmla="*/ 217 w 1051"/>
                <a:gd name="T81" fmla="*/ 29 h 611"/>
                <a:gd name="T82" fmla="*/ 255 w 1051"/>
                <a:gd name="T83" fmla="*/ 22 h 611"/>
                <a:gd name="T84" fmla="*/ 296 w 1051"/>
                <a:gd name="T85" fmla="*/ 19 h 611"/>
                <a:gd name="T86" fmla="*/ 335 w 1051"/>
                <a:gd name="T87" fmla="*/ 21 h 611"/>
                <a:gd name="T88" fmla="*/ 371 w 1051"/>
                <a:gd name="T89" fmla="*/ 29 h 611"/>
                <a:gd name="T90" fmla="*/ 406 w 1051"/>
                <a:gd name="T91" fmla="*/ 40 h 611"/>
                <a:gd name="T92" fmla="*/ 439 w 1051"/>
                <a:gd name="T93" fmla="*/ 56 h 611"/>
                <a:gd name="T94" fmla="*/ 470 w 1051"/>
                <a:gd name="T95" fmla="*/ 75 h 611"/>
                <a:gd name="T96" fmla="*/ 498 w 1051"/>
                <a:gd name="T97" fmla="*/ 98 h 611"/>
                <a:gd name="T98" fmla="*/ 523 w 1051"/>
                <a:gd name="T99" fmla="*/ 124 h 611"/>
                <a:gd name="T100" fmla="*/ 544 w 1051"/>
                <a:gd name="T101" fmla="*/ 154 h 611"/>
                <a:gd name="T102" fmla="*/ 1002 w 1051"/>
                <a:gd name="T103" fmla="*/ 0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51" h="611">
                  <a:moveTo>
                    <a:pt x="1002" y="0"/>
                  </a:moveTo>
                  <a:lnTo>
                    <a:pt x="1016" y="48"/>
                  </a:lnTo>
                  <a:lnTo>
                    <a:pt x="1032" y="95"/>
                  </a:lnTo>
                  <a:lnTo>
                    <a:pt x="1051" y="140"/>
                  </a:lnTo>
                  <a:lnTo>
                    <a:pt x="590" y="295"/>
                  </a:lnTo>
                  <a:lnTo>
                    <a:pt x="591" y="304"/>
                  </a:lnTo>
                  <a:lnTo>
                    <a:pt x="592" y="314"/>
                  </a:lnTo>
                  <a:lnTo>
                    <a:pt x="590" y="355"/>
                  </a:lnTo>
                  <a:lnTo>
                    <a:pt x="582" y="394"/>
                  </a:lnTo>
                  <a:lnTo>
                    <a:pt x="569" y="430"/>
                  </a:lnTo>
                  <a:lnTo>
                    <a:pt x="552" y="464"/>
                  </a:lnTo>
                  <a:lnTo>
                    <a:pt x="531" y="495"/>
                  </a:lnTo>
                  <a:lnTo>
                    <a:pt x="506" y="525"/>
                  </a:lnTo>
                  <a:lnTo>
                    <a:pt x="478" y="550"/>
                  </a:lnTo>
                  <a:lnTo>
                    <a:pt x="445" y="571"/>
                  </a:lnTo>
                  <a:lnTo>
                    <a:pt x="411" y="588"/>
                  </a:lnTo>
                  <a:lnTo>
                    <a:pt x="375" y="601"/>
                  </a:lnTo>
                  <a:lnTo>
                    <a:pt x="336" y="608"/>
                  </a:lnTo>
                  <a:lnTo>
                    <a:pt x="296" y="611"/>
                  </a:lnTo>
                  <a:lnTo>
                    <a:pt x="255" y="608"/>
                  </a:lnTo>
                  <a:lnTo>
                    <a:pt x="217" y="601"/>
                  </a:lnTo>
                  <a:lnTo>
                    <a:pt x="181" y="588"/>
                  </a:lnTo>
                  <a:lnTo>
                    <a:pt x="147" y="571"/>
                  </a:lnTo>
                  <a:lnTo>
                    <a:pt x="115" y="550"/>
                  </a:lnTo>
                  <a:lnTo>
                    <a:pt x="86" y="525"/>
                  </a:lnTo>
                  <a:lnTo>
                    <a:pt x="61" y="495"/>
                  </a:lnTo>
                  <a:lnTo>
                    <a:pt x="40" y="464"/>
                  </a:lnTo>
                  <a:lnTo>
                    <a:pt x="23" y="430"/>
                  </a:lnTo>
                  <a:lnTo>
                    <a:pt x="11" y="394"/>
                  </a:lnTo>
                  <a:lnTo>
                    <a:pt x="3" y="355"/>
                  </a:lnTo>
                  <a:lnTo>
                    <a:pt x="0" y="314"/>
                  </a:lnTo>
                  <a:lnTo>
                    <a:pt x="3" y="274"/>
                  </a:lnTo>
                  <a:lnTo>
                    <a:pt x="11" y="236"/>
                  </a:lnTo>
                  <a:lnTo>
                    <a:pt x="23" y="200"/>
                  </a:lnTo>
                  <a:lnTo>
                    <a:pt x="40" y="166"/>
                  </a:lnTo>
                  <a:lnTo>
                    <a:pt x="61" y="133"/>
                  </a:lnTo>
                  <a:lnTo>
                    <a:pt x="86" y="105"/>
                  </a:lnTo>
                  <a:lnTo>
                    <a:pt x="115" y="80"/>
                  </a:lnTo>
                  <a:lnTo>
                    <a:pt x="147" y="59"/>
                  </a:lnTo>
                  <a:lnTo>
                    <a:pt x="181" y="42"/>
                  </a:lnTo>
                  <a:lnTo>
                    <a:pt x="217" y="29"/>
                  </a:lnTo>
                  <a:lnTo>
                    <a:pt x="255" y="22"/>
                  </a:lnTo>
                  <a:lnTo>
                    <a:pt x="296" y="19"/>
                  </a:lnTo>
                  <a:lnTo>
                    <a:pt x="335" y="21"/>
                  </a:lnTo>
                  <a:lnTo>
                    <a:pt x="371" y="29"/>
                  </a:lnTo>
                  <a:lnTo>
                    <a:pt x="406" y="40"/>
                  </a:lnTo>
                  <a:lnTo>
                    <a:pt x="439" y="56"/>
                  </a:lnTo>
                  <a:lnTo>
                    <a:pt x="470" y="75"/>
                  </a:lnTo>
                  <a:lnTo>
                    <a:pt x="498" y="98"/>
                  </a:lnTo>
                  <a:lnTo>
                    <a:pt x="523" y="124"/>
                  </a:lnTo>
                  <a:lnTo>
                    <a:pt x="544" y="154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 36"/>
            <p:cNvSpPr>
              <a:spLocks/>
            </p:cNvSpPr>
            <p:nvPr/>
          </p:nvSpPr>
          <p:spPr bwMode="auto">
            <a:xfrm>
              <a:off x="9264651" y="4537075"/>
              <a:ext cx="230188" cy="230188"/>
            </a:xfrm>
            <a:custGeom>
              <a:avLst/>
              <a:gdLst>
                <a:gd name="T0" fmla="*/ 508 w 1017"/>
                <a:gd name="T1" fmla="*/ 0 h 1017"/>
                <a:gd name="T2" fmla="*/ 563 w 1017"/>
                <a:gd name="T3" fmla="*/ 3 h 1017"/>
                <a:gd name="T4" fmla="*/ 618 w 1017"/>
                <a:gd name="T5" fmla="*/ 12 h 1017"/>
                <a:gd name="T6" fmla="*/ 669 w 1017"/>
                <a:gd name="T7" fmla="*/ 26 h 1017"/>
                <a:gd name="T8" fmla="*/ 718 w 1017"/>
                <a:gd name="T9" fmla="*/ 45 h 1017"/>
                <a:gd name="T10" fmla="*/ 764 w 1017"/>
                <a:gd name="T11" fmla="*/ 70 h 1017"/>
                <a:gd name="T12" fmla="*/ 809 w 1017"/>
                <a:gd name="T13" fmla="*/ 99 h 1017"/>
                <a:gd name="T14" fmla="*/ 849 w 1017"/>
                <a:gd name="T15" fmla="*/ 132 h 1017"/>
                <a:gd name="T16" fmla="*/ 885 w 1017"/>
                <a:gd name="T17" fmla="*/ 168 h 1017"/>
                <a:gd name="T18" fmla="*/ 918 w 1017"/>
                <a:gd name="T19" fmla="*/ 208 h 1017"/>
                <a:gd name="T20" fmla="*/ 947 w 1017"/>
                <a:gd name="T21" fmla="*/ 253 h 1017"/>
                <a:gd name="T22" fmla="*/ 972 w 1017"/>
                <a:gd name="T23" fmla="*/ 299 h 1017"/>
                <a:gd name="T24" fmla="*/ 991 w 1017"/>
                <a:gd name="T25" fmla="*/ 348 h 1017"/>
                <a:gd name="T26" fmla="*/ 1005 w 1017"/>
                <a:gd name="T27" fmla="*/ 399 h 1017"/>
                <a:gd name="T28" fmla="*/ 1014 w 1017"/>
                <a:gd name="T29" fmla="*/ 453 h 1017"/>
                <a:gd name="T30" fmla="*/ 1017 w 1017"/>
                <a:gd name="T31" fmla="*/ 508 h 1017"/>
                <a:gd name="T32" fmla="*/ 1014 w 1017"/>
                <a:gd name="T33" fmla="*/ 563 h 1017"/>
                <a:gd name="T34" fmla="*/ 1005 w 1017"/>
                <a:gd name="T35" fmla="*/ 617 h 1017"/>
                <a:gd name="T36" fmla="*/ 991 w 1017"/>
                <a:gd name="T37" fmla="*/ 669 h 1017"/>
                <a:gd name="T38" fmla="*/ 972 w 1017"/>
                <a:gd name="T39" fmla="*/ 718 h 1017"/>
                <a:gd name="T40" fmla="*/ 947 w 1017"/>
                <a:gd name="T41" fmla="*/ 764 h 1017"/>
                <a:gd name="T42" fmla="*/ 918 w 1017"/>
                <a:gd name="T43" fmla="*/ 809 h 1017"/>
                <a:gd name="T44" fmla="*/ 885 w 1017"/>
                <a:gd name="T45" fmla="*/ 849 h 1017"/>
                <a:gd name="T46" fmla="*/ 849 w 1017"/>
                <a:gd name="T47" fmla="*/ 886 h 1017"/>
                <a:gd name="T48" fmla="*/ 809 w 1017"/>
                <a:gd name="T49" fmla="*/ 918 h 1017"/>
                <a:gd name="T50" fmla="*/ 764 w 1017"/>
                <a:gd name="T51" fmla="*/ 947 h 1017"/>
                <a:gd name="T52" fmla="*/ 718 w 1017"/>
                <a:gd name="T53" fmla="*/ 971 h 1017"/>
                <a:gd name="T54" fmla="*/ 669 w 1017"/>
                <a:gd name="T55" fmla="*/ 991 h 1017"/>
                <a:gd name="T56" fmla="*/ 618 w 1017"/>
                <a:gd name="T57" fmla="*/ 1005 h 1017"/>
                <a:gd name="T58" fmla="*/ 563 w 1017"/>
                <a:gd name="T59" fmla="*/ 1014 h 1017"/>
                <a:gd name="T60" fmla="*/ 508 w 1017"/>
                <a:gd name="T61" fmla="*/ 1017 h 1017"/>
                <a:gd name="T62" fmla="*/ 453 w 1017"/>
                <a:gd name="T63" fmla="*/ 1014 h 1017"/>
                <a:gd name="T64" fmla="*/ 399 w 1017"/>
                <a:gd name="T65" fmla="*/ 1005 h 1017"/>
                <a:gd name="T66" fmla="*/ 348 w 1017"/>
                <a:gd name="T67" fmla="*/ 991 h 1017"/>
                <a:gd name="T68" fmla="*/ 299 w 1017"/>
                <a:gd name="T69" fmla="*/ 971 h 1017"/>
                <a:gd name="T70" fmla="*/ 253 w 1017"/>
                <a:gd name="T71" fmla="*/ 947 h 1017"/>
                <a:gd name="T72" fmla="*/ 208 w 1017"/>
                <a:gd name="T73" fmla="*/ 918 h 1017"/>
                <a:gd name="T74" fmla="*/ 168 w 1017"/>
                <a:gd name="T75" fmla="*/ 886 h 1017"/>
                <a:gd name="T76" fmla="*/ 131 w 1017"/>
                <a:gd name="T77" fmla="*/ 849 h 1017"/>
                <a:gd name="T78" fmla="*/ 99 w 1017"/>
                <a:gd name="T79" fmla="*/ 809 h 1017"/>
                <a:gd name="T80" fmla="*/ 70 w 1017"/>
                <a:gd name="T81" fmla="*/ 764 h 1017"/>
                <a:gd name="T82" fmla="*/ 46 w 1017"/>
                <a:gd name="T83" fmla="*/ 718 h 1017"/>
                <a:gd name="T84" fmla="*/ 26 w 1017"/>
                <a:gd name="T85" fmla="*/ 669 h 1017"/>
                <a:gd name="T86" fmla="*/ 12 w 1017"/>
                <a:gd name="T87" fmla="*/ 617 h 1017"/>
                <a:gd name="T88" fmla="*/ 3 w 1017"/>
                <a:gd name="T89" fmla="*/ 563 h 1017"/>
                <a:gd name="T90" fmla="*/ 0 w 1017"/>
                <a:gd name="T91" fmla="*/ 508 h 1017"/>
                <a:gd name="T92" fmla="*/ 3 w 1017"/>
                <a:gd name="T93" fmla="*/ 453 h 1017"/>
                <a:gd name="T94" fmla="*/ 12 w 1017"/>
                <a:gd name="T95" fmla="*/ 399 h 1017"/>
                <a:gd name="T96" fmla="*/ 26 w 1017"/>
                <a:gd name="T97" fmla="*/ 348 h 1017"/>
                <a:gd name="T98" fmla="*/ 46 w 1017"/>
                <a:gd name="T99" fmla="*/ 299 h 1017"/>
                <a:gd name="T100" fmla="*/ 70 w 1017"/>
                <a:gd name="T101" fmla="*/ 253 h 1017"/>
                <a:gd name="T102" fmla="*/ 99 w 1017"/>
                <a:gd name="T103" fmla="*/ 208 h 1017"/>
                <a:gd name="T104" fmla="*/ 131 w 1017"/>
                <a:gd name="T105" fmla="*/ 168 h 1017"/>
                <a:gd name="T106" fmla="*/ 168 w 1017"/>
                <a:gd name="T107" fmla="*/ 132 h 1017"/>
                <a:gd name="T108" fmla="*/ 208 w 1017"/>
                <a:gd name="T109" fmla="*/ 99 h 1017"/>
                <a:gd name="T110" fmla="*/ 253 w 1017"/>
                <a:gd name="T111" fmla="*/ 70 h 1017"/>
                <a:gd name="T112" fmla="*/ 299 w 1017"/>
                <a:gd name="T113" fmla="*/ 45 h 1017"/>
                <a:gd name="T114" fmla="*/ 348 w 1017"/>
                <a:gd name="T115" fmla="*/ 26 h 1017"/>
                <a:gd name="T116" fmla="*/ 399 w 1017"/>
                <a:gd name="T117" fmla="*/ 12 h 1017"/>
                <a:gd name="T118" fmla="*/ 453 w 1017"/>
                <a:gd name="T119" fmla="*/ 3 h 1017"/>
                <a:gd name="T120" fmla="*/ 508 w 1017"/>
                <a:gd name="T121" fmla="*/ 0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17" h="1017">
                  <a:moveTo>
                    <a:pt x="508" y="0"/>
                  </a:moveTo>
                  <a:lnTo>
                    <a:pt x="563" y="3"/>
                  </a:lnTo>
                  <a:lnTo>
                    <a:pt x="618" y="12"/>
                  </a:lnTo>
                  <a:lnTo>
                    <a:pt x="669" y="26"/>
                  </a:lnTo>
                  <a:lnTo>
                    <a:pt x="718" y="45"/>
                  </a:lnTo>
                  <a:lnTo>
                    <a:pt x="764" y="70"/>
                  </a:lnTo>
                  <a:lnTo>
                    <a:pt x="809" y="99"/>
                  </a:lnTo>
                  <a:lnTo>
                    <a:pt x="849" y="132"/>
                  </a:lnTo>
                  <a:lnTo>
                    <a:pt x="885" y="168"/>
                  </a:lnTo>
                  <a:lnTo>
                    <a:pt x="918" y="208"/>
                  </a:lnTo>
                  <a:lnTo>
                    <a:pt x="947" y="253"/>
                  </a:lnTo>
                  <a:lnTo>
                    <a:pt x="972" y="299"/>
                  </a:lnTo>
                  <a:lnTo>
                    <a:pt x="991" y="348"/>
                  </a:lnTo>
                  <a:lnTo>
                    <a:pt x="1005" y="399"/>
                  </a:lnTo>
                  <a:lnTo>
                    <a:pt x="1014" y="453"/>
                  </a:lnTo>
                  <a:lnTo>
                    <a:pt x="1017" y="508"/>
                  </a:lnTo>
                  <a:lnTo>
                    <a:pt x="1014" y="563"/>
                  </a:lnTo>
                  <a:lnTo>
                    <a:pt x="1005" y="617"/>
                  </a:lnTo>
                  <a:lnTo>
                    <a:pt x="991" y="669"/>
                  </a:lnTo>
                  <a:lnTo>
                    <a:pt x="972" y="718"/>
                  </a:lnTo>
                  <a:lnTo>
                    <a:pt x="947" y="764"/>
                  </a:lnTo>
                  <a:lnTo>
                    <a:pt x="918" y="809"/>
                  </a:lnTo>
                  <a:lnTo>
                    <a:pt x="885" y="849"/>
                  </a:lnTo>
                  <a:lnTo>
                    <a:pt x="849" y="886"/>
                  </a:lnTo>
                  <a:lnTo>
                    <a:pt x="809" y="918"/>
                  </a:lnTo>
                  <a:lnTo>
                    <a:pt x="764" y="947"/>
                  </a:lnTo>
                  <a:lnTo>
                    <a:pt x="718" y="971"/>
                  </a:lnTo>
                  <a:lnTo>
                    <a:pt x="669" y="991"/>
                  </a:lnTo>
                  <a:lnTo>
                    <a:pt x="618" y="1005"/>
                  </a:lnTo>
                  <a:lnTo>
                    <a:pt x="563" y="1014"/>
                  </a:lnTo>
                  <a:lnTo>
                    <a:pt x="508" y="1017"/>
                  </a:lnTo>
                  <a:lnTo>
                    <a:pt x="453" y="1014"/>
                  </a:lnTo>
                  <a:lnTo>
                    <a:pt x="399" y="1005"/>
                  </a:lnTo>
                  <a:lnTo>
                    <a:pt x="348" y="991"/>
                  </a:lnTo>
                  <a:lnTo>
                    <a:pt x="299" y="971"/>
                  </a:lnTo>
                  <a:lnTo>
                    <a:pt x="253" y="947"/>
                  </a:lnTo>
                  <a:lnTo>
                    <a:pt x="208" y="918"/>
                  </a:lnTo>
                  <a:lnTo>
                    <a:pt x="168" y="886"/>
                  </a:lnTo>
                  <a:lnTo>
                    <a:pt x="131" y="849"/>
                  </a:lnTo>
                  <a:lnTo>
                    <a:pt x="99" y="809"/>
                  </a:lnTo>
                  <a:lnTo>
                    <a:pt x="70" y="764"/>
                  </a:lnTo>
                  <a:lnTo>
                    <a:pt x="46" y="718"/>
                  </a:lnTo>
                  <a:lnTo>
                    <a:pt x="26" y="669"/>
                  </a:lnTo>
                  <a:lnTo>
                    <a:pt x="12" y="617"/>
                  </a:lnTo>
                  <a:lnTo>
                    <a:pt x="3" y="563"/>
                  </a:lnTo>
                  <a:lnTo>
                    <a:pt x="0" y="508"/>
                  </a:lnTo>
                  <a:lnTo>
                    <a:pt x="3" y="453"/>
                  </a:lnTo>
                  <a:lnTo>
                    <a:pt x="12" y="399"/>
                  </a:lnTo>
                  <a:lnTo>
                    <a:pt x="26" y="348"/>
                  </a:lnTo>
                  <a:lnTo>
                    <a:pt x="46" y="299"/>
                  </a:lnTo>
                  <a:lnTo>
                    <a:pt x="70" y="253"/>
                  </a:lnTo>
                  <a:lnTo>
                    <a:pt x="99" y="208"/>
                  </a:lnTo>
                  <a:lnTo>
                    <a:pt x="131" y="168"/>
                  </a:lnTo>
                  <a:lnTo>
                    <a:pt x="168" y="132"/>
                  </a:lnTo>
                  <a:lnTo>
                    <a:pt x="208" y="99"/>
                  </a:lnTo>
                  <a:lnTo>
                    <a:pt x="253" y="70"/>
                  </a:lnTo>
                  <a:lnTo>
                    <a:pt x="299" y="45"/>
                  </a:lnTo>
                  <a:lnTo>
                    <a:pt x="348" y="26"/>
                  </a:lnTo>
                  <a:lnTo>
                    <a:pt x="399" y="12"/>
                  </a:lnTo>
                  <a:lnTo>
                    <a:pt x="453" y="3"/>
                  </a:lnTo>
                  <a:lnTo>
                    <a:pt x="5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558009" y="4283433"/>
            <a:ext cx="829631" cy="723973"/>
            <a:chOff x="8575675" y="4164013"/>
            <a:chExt cx="2106613" cy="1838324"/>
          </a:xfrm>
          <a:solidFill>
            <a:sysClr val="window" lastClr="FFFFFF"/>
          </a:solidFill>
        </p:grpSpPr>
        <p:sp>
          <p:nvSpPr>
            <p:cNvPr id="61" name="Freeform 41"/>
            <p:cNvSpPr>
              <a:spLocks/>
            </p:cNvSpPr>
            <p:nvPr/>
          </p:nvSpPr>
          <p:spPr bwMode="auto">
            <a:xfrm>
              <a:off x="9980613" y="4425950"/>
              <a:ext cx="288925" cy="590550"/>
            </a:xfrm>
            <a:custGeom>
              <a:avLst/>
              <a:gdLst>
                <a:gd name="T0" fmla="*/ 314 w 546"/>
                <a:gd name="T1" fmla="*/ 3 h 1115"/>
                <a:gd name="T2" fmla="*/ 340 w 546"/>
                <a:gd name="T3" fmla="*/ 43 h 1115"/>
                <a:gd name="T4" fmla="*/ 343 w 546"/>
                <a:gd name="T5" fmla="*/ 128 h 1115"/>
                <a:gd name="T6" fmla="*/ 346 w 546"/>
                <a:gd name="T7" fmla="*/ 131 h 1115"/>
                <a:gd name="T8" fmla="*/ 361 w 546"/>
                <a:gd name="T9" fmla="*/ 134 h 1115"/>
                <a:gd name="T10" fmla="*/ 413 w 546"/>
                <a:gd name="T11" fmla="*/ 144 h 1115"/>
                <a:gd name="T12" fmla="*/ 474 w 546"/>
                <a:gd name="T13" fmla="*/ 161 h 1115"/>
                <a:gd name="T14" fmla="*/ 509 w 546"/>
                <a:gd name="T15" fmla="*/ 185 h 1115"/>
                <a:gd name="T16" fmla="*/ 489 w 546"/>
                <a:gd name="T17" fmla="*/ 267 h 1115"/>
                <a:gd name="T18" fmla="*/ 462 w 546"/>
                <a:gd name="T19" fmla="*/ 293 h 1115"/>
                <a:gd name="T20" fmla="*/ 430 w 546"/>
                <a:gd name="T21" fmla="*/ 289 h 1115"/>
                <a:gd name="T22" fmla="*/ 406 w 546"/>
                <a:gd name="T23" fmla="*/ 278 h 1115"/>
                <a:gd name="T24" fmla="*/ 345 w 546"/>
                <a:gd name="T25" fmla="*/ 263 h 1115"/>
                <a:gd name="T26" fmla="*/ 262 w 546"/>
                <a:gd name="T27" fmla="*/ 259 h 1115"/>
                <a:gd name="T28" fmla="*/ 203 w 546"/>
                <a:gd name="T29" fmla="*/ 282 h 1115"/>
                <a:gd name="T30" fmla="*/ 175 w 546"/>
                <a:gd name="T31" fmla="*/ 319 h 1115"/>
                <a:gd name="T32" fmla="*/ 171 w 546"/>
                <a:gd name="T33" fmla="*/ 364 h 1115"/>
                <a:gd name="T34" fmla="*/ 194 w 546"/>
                <a:gd name="T35" fmla="*/ 407 h 1115"/>
                <a:gd name="T36" fmla="*/ 256 w 546"/>
                <a:gd name="T37" fmla="*/ 447 h 1115"/>
                <a:gd name="T38" fmla="*/ 372 w 546"/>
                <a:gd name="T39" fmla="*/ 498 h 1115"/>
                <a:gd name="T40" fmla="*/ 480 w 546"/>
                <a:gd name="T41" fmla="*/ 570 h 1115"/>
                <a:gd name="T42" fmla="*/ 536 w 546"/>
                <a:gd name="T43" fmla="*/ 662 h 1115"/>
                <a:gd name="T44" fmla="*/ 543 w 546"/>
                <a:gd name="T45" fmla="*/ 774 h 1115"/>
                <a:gd name="T46" fmla="*/ 502 w 546"/>
                <a:gd name="T47" fmla="*/ 874 h 1115"/>
                <a:gd name="T48" fmla="*/ 418 w 546"/>
                <a:gd name="T49" fmla="*/ 946 h 1115"/>
                <a:gd name="T50" fmla="*/ 339 w 546"/>
                <a:gd name="T51" fmla="*/ 974 h 1115"/>
                <a:gd name="T52" fmla="*/ 334 w 546"/>
                <a:gd name="T53" fmla="*/ 978 h 1115"/>
                <a:gd name="T54" fmla="*/ 333 w 546"/>
                <a:gd name="T55" fmla="*/ 1072 h 1115"/>
                <a:gd name="T56" fmla="*/ 305 w 546"/>
                <a:gd name="T57" fmla="*/ 1113 h 1115"/>
                <a:gd name="T58" fmla="*/ 231 w 546"/>
                <a:gd name="T59" fmla="*/ 1113 h 1115"/>
                <a:gd name="T60" fmla="*/ 203 w 546"/>
                <a:gd name="T61" fmla="*/ 1072 h 1115"/>
                <a:gd name="T62" fmla="*/ 202 w 546"/>
                <a:gd name="T63" fmla="*/ 983 h 1115"/>
                <a:gd name="T64" fmla="*/ 196 w 546"/>
                <a:gd name="T65" fmla="*/ 979 h 1115"/>
                <a:gd name="T66" fmla="*/ 177 w 546"/>
                <a:gd name="T67" fmla="*/ 977 h 1115"/>
                <a:gd name="T68" fmla="*/ 115 w 546"/>
                <a:gd name="T69" fmla="*/ 963 h 1115"/>
                <a:gd name="T70" fmla="*/ 41 w 546"/>
                <a:gd name="T71" fmla="*/ 940 h 1115"/>
                <a:gd name="T72" fmla="*/ 2 w 546"/>
                <a:gd name="T73" fmla="*/ 913 h 1115"/>
                <a:gd name="T74" fmla="*/ 23 w 546"/>
                <a:gd name="T75" fmla="*/ 829 h 1115"/>
                <a:gd name="T76" fmla="*/ 49 w 546"/>
                <a:gd name="T77" fmla="*/ 804 h 1115"/>
                <a:gd name="T78" fmla="*/ 75 w 546"/>
                <a:gd name="T79" fmla="*/ 804 h 1115"/>
                <a:gd name="T80" fmla="*/ 92 w 546"/>
                <a:gd name="T81" fmla="*/ 811 h 1115"/>
                <a:gd name="T82" fmla="*/ 138 w 546"/>
                <a:gd name="T83" fmla="*/ 828 h 1115"/>
                <a:gd name="T84" fmla="*/ 202 w 546"/>
                <a:gd name="T85" fmla="*/ 846 h 1115"/>
                <a:gd name="T86" fmla="*/ 279 w 546"/>
                <a:gd name="T87" fmla="*/ 849 h 1115"/>
                <a:gd name="T88" fmla="*/ 355 w 546"/>
                <a:gd name="T89" fmla="*/ 813 h 1115"/>
                <a:gd name="T90" fmla="*/ 384 w 546"/>
                <a:gd name="T91" fmla="*/ 745 h 1115"/>
                <a:gd name="T92" fmla="*/ 360 w 546"/>
                <a:gd name="T93" fmla="*/ 680 h 1115"/>
                <a:gd name="T94" fmla="*/ 284 w 546"/>
                <a:gd name="T95" fmla="*/ 627 h 1115"/>
                <a:gd name="T96" fmla="*/ 180 w 546"/>
                <a:gd name="T97" fmla="*/ 582 h 1115"/>
                <a:gd name="T98" fmla="*/ 93 w 546"/>
                <a:gd name="T99" fmla="*/ 532 h 1115"/>
                <a:gd name="T100" fmla="*/ 31 w 546"/>
                <a:gd name="T101" fmla="*/ 460 h 1115"/>
                <a:gd name="T102" fmla="*/ 8 w 546"/>
                <a:gd name="T103" fmla="*/ 364 h 1115"/>
                <a:gd name="T104" fmla="*/ 33 w 546"/>
                <a:gd name="T105" fmla="*/ 263 h 1115"/>
                <a:gd name="T106" fmla="*/ 99 w 546"/>
                <a:gd name="T107" fmla="*/ 184 h 1115"/>
                <a:gd name="T108" fmla="*/ 203 w 546"/>
                <a:gd name="T109" fmla="*/ 137 h 1115"/>
                <a:gd name="T110" fmla="*/ 209 w 546"/>
                <a:gd name="T111" fmla="*/ 135 h 1115"/>
                <a:gd name="T112" fmla="*/ 212 w 546"/>
                <a:gd name="T113" fmla="*/ 128 h 1115"/>
                <a:gd name="T114" fmla="*/ 226 w 546"/>
                <a:gd name="T115" fmla="*/ 12 h 1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6" h="1115">
                  <a:moveTo>
                    <a:pt x="257" y="0"/>
                  </a:moveTo>
                  <a:lnTo>
                    <a:pt x="296" y="0"/>
                  </a:lnTo>
                  <a:lnTo>
                    <a:pt x="314" y="3"/>
                  </a:lnTo>
                  <a:lnTo>
                    <a:pt x="328" y="12"/>
                  </a:lnTo>
                  <a:lnTo>
                    <a:pt x="338" y="26"/>
                  </a:lnTo>
                  <a:lnTo>
                    <a:pt x="340" y="43"/>
                  </a:lnTo>
                  <a:lnTo>
                    <a:pt x="342" y="123"/>
                  </a:lnTo>
                  <a:lnTo>
                    <a:pt x="342" y="126"/>
                  </a:lnTo>
                  <a:lnTo>
                    <a:pt x="343" y="128"/>
                  </a:lnTo>
                  <a:lnTo>
                    <a:pt x="344" y="129"/>
                  </a:lnTo>
                  <a:lnTo>
                    <a:pt x="345" y="130"/>
                  </a:lnTo>
                  <a:lnTo>
                    <a:pt x="346" y="131"/>
                  </a:lnTo>
                  <a:lnTo>
                    <a:pt x="348" y="131"/>
                  </a:lnTo>
                  <a:lnTo>
                    <a:pt x="351" y="131"/>
                  </a:lnTo>
                  <a:lnTo>
                    <a:pt x="361" y="134"/>
                  </a:lnTo>
                  <a:lnTo>
                    <a:pt x="375" y="136"/>
                  </a:lnTo>
                  <a:lnTo>
                    <a:pt x="392" y="140"/>
                  </a:lnTo>
                  <a:lnTo>
                    <a:pt x="413" y="144"/>
                  </a:lnTo>
                  <a:lnTo>
                    <a:pt x="433" y="149"/>
                  </a:lnTo>
                  <a:lnTo>
                    <a:pt x="455" y="155"/>
                  </a:lnTo>
                  <a:lnTo>
                    <a:pt x="474" y="161"/>
                  </a:lnTo>
                  <a:lnTo>
                    <a:pt x="493" y="169"/>
                  </a:lnTo>
                  <a:lnTo>
                    <a:pt x="502" y="175"/>
                  </a:lnTo>
                  <a:lnTo>
                    <a:pt x="509" y="185"/>
                  </a:lnTo>
                  <a:lnTo>
                    <a:pt x="513" y="197"/>
                  </a:lnTo>
                  <a:lnTo>
                    <a:pt x="511" y="212"/>
                  </a:lnTo>
                  <a:lnTo>
                    <a:pt x="489" y="267"/>
                  </a:lnTo>
                  <a:lnTo>
                    <a:pt x="483" y="278"/>
                  </a:lnTo>
                  <a:lnTo>
                    <a:pt x="473" y="287"/>
                  </a:lnTo>
                  <a:lnTo>
                    <a:pt x="462" y="293"/>
                  </a:lnTo>
                  <a:lnTo>
                    <a:pt x="450" y="294"/>
                  </a:lnTo>
                  <a:lnTo>
                    <a:pt x="439" y="293"/>
                  </a:lnTo>
                  <a:lnTo>
                    <a:pt x="430" y="289"/>
                  </a:lnTo>
                  <a:lnTo>
                    <a:pt x="427" y="288"/>
                  </a:lnTo>
                  <a:lnTo>
                    <a:pt x="419" y="284"/>
                  </a:lnTo>
                  <a:lnTo>
                    <a:pt x="406" y="278"/>
                  </a:lnTo>
                  <a:lnTo>
                    <a:pt x="389" y="273"/>
                  </a:lnTo>
                  <a:lnTo>
                    <a:pt x="368" y="267"/>
                  </a:lnTo>
                  <a:lnTo>
                    <a:pt x="345" y="263"/>
                  </a:lnTo>
                  <a:lnTo>
                    <a:pt x="319" y="259"/>
                  </a:lnTo>
                  <a:lnTo>
                    <a:pt x="290" y="258"/>
                  </a:lnTo>
                  <a:lnTo>
                    <a:pt x="262" y="259"/>
                  </a:lnTo>
                  <a:lnTo>
                    <a:pt x="239" y="264"/>
                  </a:lnTo>
                  <a:lnTo>
                    <a:pt x="220" y="272"/>
                  </a:lnTo>
                  <a:lnTo>
                    <a:pt x="203" y="282"/>
                  </a:lnTo>
                  <a:lnTo>
                    <a:pt x="191" y="293"/>
                  </a:lnTo>
                  <a:lnTo>
                    <a:pt x="181" y="306"/>
                  </a:lnTo>
                  <a:lnTo>
                    <a:pt x="175" y="319"/>
                  </a:lnTo>
                  <a:lnTo>
                    <a:pt x="170" y="334"/>
                  </a:lnTo>
                  <a:lnTo>
                    <a:pt x="169" y="348"/>
                  </a:lnTo>
                  <a:lnTo>
                    <a:pt x="171" y="364"/>
                  </a:lnTo>
                  <a:lnTo>
                    <a:pt x="175" y="380"/>
                  </a:lnTo>
                  <a:lnTo>
                    <a:pt x="182" y="394"/>
                  </a:lnTo>
                  <a:lnTo>
                    <a:pt x="194" y="407"/>
                  </a:lnTo>
                  <a:lnTo>
                    <a:pt x="210" y="421"/>
                  </a:lnTo>
                  <a:lnTo>
                    <a:pt x="231" y="434"/>
                  </a:lnTo>
                  <a:lnTo>
                    <a:pt x="256" y="447"/>
                  </a:lnTo>
                  <a:lnTo>
                    <a:pt x="286" y="462"/>
                  </a:lnTo>
                  <a:lnTo>
                    <a:pt x="324" y="476"/>
                  </a:lnTo>
                  <a:lnTo>
                    <a:pt x="372" y="498"/>
                  </a:lnTo>
                  <a:lnTo>
                    <a:pt x="414" y="521"/>
                  </a:lnTo>
                  <a:lnTo>
                    <a:pt x="450" y="545"/>
                  </a:lnTo>
                  <a:lnTo>
                    <a:pt x="480" y="570"/>
                  </a:lnTo>
                  <a:lnTo>
                    <a:pt x="505" y="599"/>
                  </a:lnTo>
                  <a:lnTo>
                    <a:pt x="523" y="629"/>
                  </a:lnTo>
                  <a:lnTo>
                    <a:pt x="536" y="662"/>
                  </a:lnTo>
                  <a:lnTo>
                    <a:pt x="543" y="697"/>
                  </a:lnTo>
                  <a:lnTo>
                    <a:pt x="546" y="735"/>
                  </a:lnTo>
                  <a:lnTo>
                    <a:pt x="543" y="774"/>
                  </a:lnTo>
                  <a:lnTo>
                    <a:pt x="535" y="810"/>
                  </a:lnTo>
                  <a:lnTo>
                    <a:pt x="522" y="843"/>
                  </a:lnTo>
                  <a:lnTo>
                    <a:pt x="502" y="874"/>
                  </a:lnTo>
                  <a:lnTo>
                    <a:pt x="478" y="902"/>
                  </a:lnTo>
                  <a:lnTo>
                    <a:pt x="450" y="926"/>
                  </a:lnTo>
                  <a:lnTo>
                    <a:pt x="418" y="946"/>
                  </a:lnTo>
                  <a:lnTo>
                    <a:pt x="380" y="962"/>
                  </a:lnTo>
                  <a:lnTo>
                    <a:pt x="340" y="974"/>
                  </a:lnTo>
                  <a:lnTo>
                    <a:pt x="339" y="974"/>
                  </a:lnTo>
                  <a:lnTo>
                    <a:pt x="338" y="975"/>
                  </a:lnTo>
                  <a:lnTo>
                    <a:pt x="336" y="977"/>
                  </a:lnTo>
                  <a:lnTo>
                    <a:pt x="334" y="978"/>
                  </a:lnTo>
                  <a:lnTo>
                    <a:pt x="333" y="980"/>
                  </a:lnTo>
                  <a:lnTo>
                    <a:pt x="333" y="984"/>
                  </a:lnTo>
                  <a:lnTo>
                    <a:pt x="333" y="1072"/>
                  </a:lnTo>
                  <a:lnTo>
                    <a:pt x="330" y="1089"/>
                  </a:lnTo>
                  <a:lnTo>
                    <a:pt x="320" y="1103"/>
                  </a:lnTo>
                  <a:lnTo>
                    <a:pt x="305" y="1113"/>
                  </a:lnTo>
                  <a:lnTo>
                    <a:pt x="289" y="1115"/>
                  </a:lnTo>
                  <a:lnTo>
                    <a:pt x="247" y="1115"/>
                  </a:lnTo>
                  <a:lnTo>
                    <a:pt x="231" y="1113"/>
                  </a:lnTo>
                  <a:lnTo>
                    <a:pt x="216" y="1103"/>
                  </a:lnTo>
                  <a:lnTo>
                    <a:pt x="206" y="1089"/>
                  </a:lnTo>
                  <a:lnTo>
                    <a:pt x="203" y="1072"/>
                  </a:lnTo>
                  <a:lnTo>
                    <a:pt x="203" y="989"/>
                  </a:lnTo>
                  <a:lnTo>
                    <a:pt x="203" y="985"/>
                  </a:lnTo>
                  <a:lnTo>
                    <a:pt x="202" y="983"/>
                  </a:lnTo>
                  <a:lnTo>
                    <a:pt x="199" y="981"/>
                  </a:lnTo>
                  <a:lnTo>
                    <a:pt x="198" y="980"/>
                  </a:lnTo>
                  <a:lnTo>
                    <a:pt x="196" y="979"/>
                  </a:lnTo>
                  <a:lnTo>
                    <a:pt x="194" y="979"/>
                  </a:lnTo>
                  <a:lnTo>
                    <a:pt x="190" y="979"/>
                  </a:lnTo>
                  <a:lnTo>
                    <a:pt x="177" y="977"/>
                  </a:lnTo>
                  <a:lnTo>
                    <a:pt x="161" y="973"/>
                  </a:lnTo>
                  <a:lnTo>
                    <a:pt x="139" y="968"/>
                  </a:lnTo>
                  <a:lnTo>
                    <a:pt x="115" y="963"/>
                  </a:lnTo>
                  <a:lnTo>
                    <a:pt x="91" y="956"/>
                  </a:lnTo>
                  <a:lnTo>
                    <a:pt x="65" y="949"/>
                  </a:lnTo>
                  <a:lnTo>
                    <a:pt x="41" y="940"/>
                  </a:lnTo>
                  <a:lnTo>
                    <a:pt x="21" y="931"/>
                  </a:lnTo>
                  <a:lnTo>
                    <a:pt x="11" y="923"/>
                  </a:lnTo>
                  <a:lnTo>
                    <a:pt x="2" y="913"/>
                  </a:lnTo>
                  <a:lnTo>
                    <a:pt x="0" y="901"/>
                  </a:lnTo>
                  <a:lnTo>
                    <a:pt x="2" y="886"/>
                  </a:lnTo>
                  <a:lnTo>
                    <a:pt x="23" y="829"/>
                  </a:lnTo>
                  <a:lnTo>
                    <a:pt x="29" y="819"/>
                  </a:lnTo>
                  <a:lnTo>
                    <a:pt x="39" y="810"/>
                  </a:lnTo>
                  <a:lnTo>
                    <a:pt x="49" y="804"/>
                  </a:lnTo>
                  <a:lnTo>
                    <a:pt x="63" y="802"/>
                  </a:lnTo>
                  <a:lnTo>
                    <a:pt x="69" y="803"/>
                  </a:lnTo>
                  <a:lnTo>
                    <a:pt x="75" y="804"/>
                  </a:lnTo>
                  <a:lnTo>
                    <a:pt x="81" y="806"/>
                  </a:lnTo>
                  <a:lnTo>
                    <a:pt x="85" y="808"/>
                  </a:lnTo>
                  <a:lnTo>
                    <a:pt x="92" y="811"/>
                  </a:lnTo>
                  <a:lnTo>
                    <a:pt x="104" y="816"/>
                  </a:lnTo>
                  <a:lnTo>
                    <a:pt x="120" y="822"/>
                  </a:lnTo>
                  <a:lnTo>
                    <a:pt x="138" y="828"/>
                  </a:lnTo>
                  <a:lnTo>
                    <a:pt x="158" y="835"/>
                  </a:lnTo>
                  <a:lnTo>
                    <a:pt x="180" y="841"/>
                  </a:lnTo>
                  <a:lnTo>
                    <a:pt x="202" y="846"/>
                  </a:lnTo>
                  <a:lnTo>
                    <a:pt x="225" y="850"/>
                  </a:lnTo>
                  <a:lnTo>
                    <a:pt x="245" y="851"/>
                  </a:lnTo>
                  <a:lnTo>
                    <a:pt x="279" y="849"/>
                  </a:lnTo>
                  <a:lnTo>
                    <a:pt x="309" y="840"/>
                  </a:lnTo>
                  <a:lnTo>
                    <a:pt x="334" y="828"/>
                  </a:lnTo>
                  <a:lnTo>
                    <a:pt x="355" y="813"/>
                  </a:lnTo>
                  <a:lnTo>
                    <a:pt x="371" y="793"/>
                  </a:lnTo>
                  <a:lnTo>
                    <a:pt x="380" y="770"/>
                  </a:lnTo>
                  <a:lnTo>
                    <a:pt x="384" y="745"/>
                  </a:lnTo>
                  <a:lnTo>
                    <a:pt x="381" y="721"/>
                  </a:lnTo>
                  <a:lnTo>
                    <a:pt x="373" y="700"/>
                  </a:lnTo>
                  <a:lnTo>
                    <a:pt x="360" y="680"/>
                  </a:lnTo>
                  <a:lnTo>
                    <a:pt x="342" y="662"/>
                  </a:lnTo>
                  <a:lnTo>
                    <a:pt x="316" y="644"/>
                  </a:lnTo>
                  <a:lnTo>
                    <a:pt x="284" y="627"/>
                  </a:lnTo>
                  <a:lnTo>
                    <a:pt x="245" y="610"/>
                  </a:lnTo>
                  <a:lnTo>
                    <a:pt x="212" y="597"/>
                  </a:lnTo>
                  <a:lnTo>
                    <a:pt x="180" y="582"/>
                  </a:lnTo>
                  <a:lnTo>
                    <a:pt x="148" y="566"/>
                  </a:lnTo>
                  <a:lnTo>
                    <a:pt x="120" y="550"/>
                  </a:lnTo>
                  <a:lnTo>
                    <a:pt x="93" y="532"/>
                  </a:lnTo>
                  <a:lnTo>
                    <a:pt x="69" y="510"/>
                  </a:lnTo>
                  <a:lnTo>
                    <a:pt x="48" y="487"/>
                  </a:lnTo>
                  <a:lnTo>
                    <a:pt x="31" y="460"/>
                  </a:lnTo>
                  <a:lnTo>
                    <a:pt x="19" y="431"/>
                  </a:lnTo>
                  <a:lnTo>
                    <a:pt x="11" y="399"/>
                  </a:lnTo>
                  <a:lnTo>
                    <a:pt x="8" y="364"/>
                  </a:lnTo>
                  <a:lnTo>
                    <a:pt x="11" y="328"/>
                  </a:lnTo>
                  <a:lnTo>
                    <a:pt x="19" y="294"/>
                  </a:lnTo>
                  <a:lnTo>
                    <a:pt x="33" y="263"/>
                  </a:lnTo>
                  <a:lnTo>
                    <a:pt x="51" y="234"/>
                  </a:lnTo>
                  <a:lnTo>
                    <a:pt x="72" y="207"/>
                  </a:lnTo>
                  <a:lnTo>
                    <a:pt x="99" y="184"/>
                  </a:lnTo>
                  <a:lnTo>
                    <a:pt x="130" y="165"/>
                  </a:lnTo>
                  <a:lnTo>
                    <a:pt x="164" y="149"/>
                  </a:lnTo>
                  <a:lnTo>
                    <a:pt x="203" y="137"/>
                  </a:lnTo>
                  <a:lnTo>
                    <a:pt x="204" y="137"/>
                  </a:lnTo>
                  <a:lnTo>
                    <a:pt x="206" y="136"/>
                  </a:lnTo>
                  <a:lnTo>
                    <a:pt x="209" y="135"/>
                  </a:lnTo>
                  <a:lnTo>
                    <a:pt x="210" y="132"/>
                  </a:lnTo>
                  <a:lnTo>
                    <a:pt x="212" y="130"/>
                  </a:lnTo>
                  <a:lnTo>
                    <a:pt x="212" y="128"/>
                  </a:lnTo>
                  <a:lnTo>
                    <a:pt x="212" y="43"/>
                  </a:lnTo>
                  <a:lnTo>
                    <a:pt x="216" y="26"/>
                  </a:lnTo>
                  <a:lnTo>
                    <a:pt x="226" y="12"/>
                  </a:lnTo>
                  <a:lnTo>
                    <a:pt x="240" y="3"/>
                  </a:lnTo>
                  <a:lnTo>
                    <a:pt x="2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42"/>
            <p:cNvSpPr>
              <a:spLocks noEditPoints="1"/>
            </p:cNvSpPr>
            <p:nvPr/>
          </p:nvSpPr>
          <p:spPr bwMode="auto">
            <a:xfrm>
              <a:off x="9567863" y="4164013"/>
              <a:ext cx="1114425" cy="1114425"/>
            </a:xfrm>
            <a:custGeom>
              <a:avLst/>
              <a:gdLst>
                <a:gd name="T0" fmla="*/ 900 w 2106"/>
                <a:gd name="T1" fmla="*/ 259 h 2105"/>
                <a:gd name="T2" fmla="*/ 688 w 2106"/>
                <a:gd name="T3" fmla="*/ 332 h 2105"/>
                <a:gd name="T4" fmla="*/ 507 w 2106"/>
                <a:gd name="T5" fmla="*/ 456 h 2105"/>
                <a:gd name="T6" fmla="*/ 367 w 2106"/>
                <a:gd name="T7" fmla="*/ 624 h 2105"/>
                <a:gd name="T8" fmla="*/ 277 w 2106"/>
                <a:gd name="T9" fmla="*/ 825 h 2105"/>
                <a:gd name="T10" fmla="*/ 244 w 2106"/>
                <a:gd name="T11" fmla="*/ 1053 h 2105"/>
                <a:gd name="T12" fmla="*/ 277 w 2106"/>
                <a:gd name="T13" fmla="*/ 1280 h 2105"/>
                <a:gd name="T14" fmla="*/ 367 w 2106"/>
                <a:gd name="T15" fmla="*/ 1481 h 2105"/>
                <a:gd name="T16" fmla="*/ 507 w 2106"/>
                <a:gd name="T17" fmla="*/ 1649 h 2105"/>
                <a:gd name="T18" fmla="*/ 688 w 2106"/>
                <a:gd name="T19" fmla="*/ 1774 h 2105"/>
                <a:gd name="T20" fmla="*/ 900 w 2106"/>
                <a:gd name="T21" fmla="*/ 1845 h 2105"/>
                <a:gd name="T22" fmla="*/ 1131 w 2106"/>
                <a:gd name="T23" fmla="*/ 1856 h 2105"/>
                <a:gd name="T24" fmla="*/ 1351 w 2106"/>
                <a:gd name="T25" fmla="*/ 1804 h 2105"/>
                <a:gd name="T26" fmla="*/ 1542 w 2106"/>
                <a:gd name="T27" fmla="*/ 1696 h 2105"/>
                <a:gd name="T28" fmla="*/ 1696 w 2106"/>
                <a:gd name="T29" fmla="*/ 1541 h 2105"/>
                <a:gd name="T30" fmla="*/ 1805 w 2106"/>
                <a:gd name="T31" fmla="*/ 1350 h 2105"/>
                <a:gd name="T32" fmla="*/ 1858 w 2106"/>
                <a:gd name="T33" fmla="*/ 1130 h 2105"/>
                <a:gd name="T34" fmla="*/ 1847 w 2106"/>
                <a:gd name="T35" fmla="*/ 899 h 2105"/>
                <a:gd name="T36" fmla="*/ 1775 w 2106"/>
                <a:gd name="T37" fmla="*/ 688 h 2105"/>
                <a:gd name="T38" fmla="*/ 1650 w 2106"/>
                <a:gd name="T39" fmla="*/ 508 h 2105"/>
                <a:gd name="T40" fmla="*/ 1483 w 2106"/>
                <a:gd name="T41" fmla="*/ 368 h 2105"/>
                <a:gd name="T42" fmla="*/ 1280 w 2106"/>
                <a:gd name="T43" fmla="*/ 276 h 2105"/>
                <a:gd name="T44" fmla="*/ 1053 w 2106"/>
                <a:gd name="T45" fmla="*/ 245 h 2105"/>
                <a:gd name="T46" fmla="*/ 1223 w 2106"/>
                <a:gd name="T47" fmla="*/ 15 h 2105"/>
                <a:gd name="T48" fmla="*/ 1462 w 2106"/>
                <a:gd name="T49" fmla="*/ 83 h 2105"/>
                <a:gd name="T50" fmla="*/ 1675 w 2106"/>
                <a:gd name="T51" fmla="*/ 204 h 2105"/>
                <a:gd name="T52" fmla="*/ 1852 w 2106"/>
                <a:gd name="T53" fmla="*/ 368 h 2105"/>
                <a:gd name="T54" fmla="*/ 1988 w 2106"/>
                <a:gd name="T55" fmla="*/ 569 h 2105"/>
                <a:gd name="T56" fmla="*/ 2075 w 2106"/>
                <a:gd name="T57" fmla="*/ 800 h 2105"/>
                <a:gd name="T58" fmla="*/ 2106 w 2106"/>
                <a:gd name="T59" fmla="*/ 1053 h 2105"/>
                <a:gd name="T60" fmla="*/ 2075 w 2106"/>
                <a:gd name="T61" fmla="*/ 1305 h 2105"/>
                <a:gd name="T62" fmla="*/ 1988 w 2106"/>
                <a:gd name="T63" fmla="*/ 1535 h 2105"/>
                <a:gd name="T64" fmla="*/ 1852 w 2106"/>
                <a:gd name="T65" fmla="*/ 1737 h 2105"/>
                <a:gd name="T66" fmla="*/ 1675 w 2106"/>
                <a:gd name="T67" fmla="*/ 1901 h 2105"/>
                <a:gd name="T68" fmla="*/ 1462 w 2106"/>
                <a:gd name="T69" fmla="*/ 2021 h 2105"/>
                <a:gd name="T70" fmla="*/ 1223 w 2106"/>
                <a:gd name="T71" fmla="*/ 2090 h 2105"/>
                <a:gd name="T72" fmla="*/ 966 w 2106"/>
                <a:gd name="T73" fmla="*/ 2101 h 2105"/>
                <a:gd name="T74" fmla="*/ 720 w 2106"/>
                <a:gd name="T75" fmla="*/ 2050 h 2105"/>
                <a:gd name="T76" fmla="*/ 499 w 2106"/>
                <a:gd name="T77" fmla="*/ 1947 h 2105"/>
                <a:gd name="T78" fmla="*/ 308 w 2106"/>
                <a:gd name="T79" fmla="*/ 1796 h 2105"/>
                <a:gd name="T80" fmla="*/ 158 w 2106"/>
                <a:gd name="T81" fmla="*/ 1607 h 2105"/>
                <a:gd name="T82" fmla="*/ 53 w 2106"/>
                <a:gd name="T83" fmla="*/ 1385 h 2105"/>
                <a:gd name="T84" fmla="*/ 4 w 2106"/>
                <a:gd name="T85" fmla="*/ 1139 h 2105"/>
                <a:gd name="T86" fmla="*/ 13 w 2106"/>
                <a:gd name="T87" fmla="*/ 882 h 2105"/>
                <a:gd name="T88" fmla="*/ 82 w 2106"/>
                <a:gd name="T89" fmla="*/ 643 h 2105"/>
                <a:gd name="T90" fmla="*/ 203 w 2106"/>
                <a:gd name="T91" fmla="*/ 431 h 2105"/>
                <a:gd name="T92" fmla="*/ 367 w 2106"/>
                <a:gd name="T93" fmla="*/ 253 h 2105"/>
                <a:gd name="T94" fmla="*/ 569 w 2106"/>
                <a:gd name="T95" fmla="*/ 118 h 2105"/>
                <a:gd name="T96" fmla="*/ 799 w 2106"/>
                <a:gd name="T97" fmla="*/ 32 h 2105"/>
                <a:gd name="T98" fmla="*/ 1053 w 2106"/>
                <a:gd name="T99" fmla="*/ 0 h 2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06" h="2105">
                  <a:moveTo>
                    <a:pt x="1053" y="245"/>
                  </a:moveTo>
                  <a:lnTo>
                    <a:pt x="974" y="249"/>
                  </a:lnTo>
                  <a:lnTo>
                    <a:pt x="900" y="259"/>
                  </a:lnTo>
                  <a:lnTo>
                    <a:pt x="826" y="276"/>
                  </a:lnTo>
                  <a:lnTo>
                    <a:pt x="755" y="301"/>
                  </a:lnTo>
                  <a:lnTo>
                    <a:pt x="688" y="332"/>
                  </a:lnTo>
                  <a:lnTo>
                    <a:pt x="623" y="368"/>
                  </a:lnTo>
                  <a:lnTo>
                    <a:pt x="564" y="409"/>
                  </a:lnTo>
                  <a:lnTo>
                    <a:pt x="507" y="456"/>
                  </a:lnTo>
                  <a:lnTo>
                    <a:pt x="455" y="508"/>
                  </a:lnTo>
                  <a:lnTo>
                    <a:pt x="409" y="563"/>
                  </a:lnTo>
                  <a:lnTo>
                    <a:pt x="367" y="624"/>
                  </a:lnTo>
                  <a:lnTo>
                    <a:pt x="331" y="688"/>
                  </a:lnTo>
                  <a:lnTo>
                    <a:pt x="301" y="755"/>
                  </a:lnTo>
                  <a:lnTo>
                    <a:pt x="277" y="825"/>
                  </a:lnTo>
                  <a:lnTo>
                    <a:pt x="258" y="899"/>
                  </a:lnTo>
                  <a:lnTo>
                    <a:pt x="248" y="975"/>
                  </a:lnTo>
                  <a:lnTo>
                    <a:pt x="244" y="1053"/>
                  </a:lnTo>
                  <a:lnTo>
                    <a:pt x="248" y="1130"/>
                  </a:lnTo>
                  <a:lnTo>
                    <a:pt x="258" y="1206"/>
                  </a:lnTo>
                  <a:lnTo>
                    <a:pt x="277" y="1280"/>
                  </a:lnTo>
                  <a:lnTo>
                    <a:pt x="301" y="1350"/>
                  </a:lnTo>
                  <a:lnTo>
                    <a:pt x="331" y="1417"/>
                  </a:lnTo>
                  <a:lnTo>
                    <a:pt x="367" y="1481"/>
                  </a:lnTo>
                  <a:lnTo>
                    <a:pt x="409" y="1541"/>
                  </a:lnTo>
                  <a:lnTo>
                    <a:pt x="455" y="1597"/>
                  </a:lnTo>
                  <a:lnTo>
                    <a:pt x="507" y="1649"/>
                  </a:lnTo>
                  <a:lnTo>
                    <a:pt x="564" y="1696"/>
                  </a:lnTo>
                  <a:lnTo>
                    <a:pt x="623" y="1738"/>
                  </a:lnTo>
                  <a:lnTo>
                    <a:pt x="688" y="1774"/>
                  </a:lnTo>
                  <a:lnTo>
                    <a:pt x="755" y="1804"/>
                  </a:lnTo>
                  <a:lnTo>
                    <a:pt x="826" y="1829"/>
                  </a:lnTo>
                  <a:lnTo>
                    <a:pt x="900" y="1845"/>
                  </a:lnTo>
                  <a:lnTo>
                    <a:pt x="974" y="1856"/>
                  </a:lnTo>
                  <a:lnTo>
                    <a:pt x="1053" y="1861"/>
                  </a:lnTo>
                  <a:lnTo>
                    <a:pt x="1131" y="1856"/>
                  </a:lnTo>
                  <a:lnTo>
                    <a:pt x="1206" y="1845"/>
                  </a:lnTo>
                  <a:lnTo>
                    <a:pt x="1280" y="1829"/>
                  </a:lnTo>
                  <a:lnTo>
                    <a:pt x="1351" y="1804"/>
                  </a:lnTo>
                  <a:lnTo>
                    <a:pt x="1417" y="1774"/>
                  </a:lnTo>
                  <a:lnTo>
                    <a:pt x="1483" y="1738"/>
                  </a:lnTo>
                  <a:lnTo>
                    <a:pt x="1542" y="1696"/>
                  </a:lnTo>
                  <a:lnTo>
                    <a:pt x="1599" y="1649"/>
                  </a:lnTo>
                  <a:lnTo>
                    <a:pt x="1650" y="1597"/>
                  </a:lnTo>
                  <a:lnTo>
                    <a:pt x="1696" y="1541"/>
                  </a:lnTo>
                  <a:lnTo>
                    <a:pt x="1739" y="1481"/>
                  </a:lnTo>
                  <a:lnTo>
                    <a:pt x="1775" y="1417"/>
                  </a:lnTo>
                  <a:lnTo>
                    <a:pt x="1805" y="1350"/>
                  </a:lnTo>
                  <a:lnTo>
                    <a:pt x="1829" y="1280"/>
                  </a:lnTo>
                  <a:lnTo>
                    <a:pt x="1847" y="1206"/>
                  </a:lnTo>
                  <a:lnTo>
                    <a:pt x="1858" y="1130"/>
                  </a:lnTo>
                  <a:lnTo>
                    <a:pt x="1862" y="1053"/>
                  </a:lnTo>
                  <a:lnTo>
                    <a:pt x="1858" y="975"/>
                  </a:lnTo>
                  <a:lnTo>
                    <a:pt x="1847" y="899"/>
                  </a:lnTo>
                  <a:lnTo>
                    <a:pt x="1829" y="825"/>
                  </a:lnTo>
                  <a:lnTo>
                    <a:pt x="1805" y="755"/>
                  </a:lnTo>
                  <a:lnTo>
                    <a:pt x="1775" y="688"/>
                  </a:lnTo>
                  <a:lnTo>
                    <a:pt x="1739" y="624"/>
                  </a:lnTo>
                  <a:lnTo>
                    <a:pt x="1696" y="563"/>
                  </a:lnTo>
                  <a:lnTo>
                    <a:pt x="1650" y="508"/>
                  </a:lnTo>
                  <a:lnTo>
                    <a:pt x="1599" y="456"/>
                  </a:lnTo>
                  <a:lnTo>
                    <a:pt x="1542" y="409"/>
                  </a:lnTo>
                  <a:lnTo>
                    <a:pt x="1483" y="368"/>
                  </a:lnTo>
                  <a:lnTo>
                    <a:pt x="1417" y="332"/>
                  </a:lnTo>
                  <a:lnTo>
                    <a:pt x="1351" y="301"/>
                  </a:lnTo>
                  <a:lnTo>
                    <a:pt x="1280" y="276"/>
                  </a:lnTo>
                  <a:lnTo>
                    <a:pt x="1206" y="259"/>
                  </a:lnTo>
                  <a:lnTo>
                    <a:pt x="1131" y="249"/>
                  </a:lnTo>
                  <a:lnTo>
                    <a:pt x="1053" y="245"/>
                  </a:lnTo>
                  <a:close/>
                  <a:moveTo>
                    <a:pt x="1053" y="0"/>
                  </a:moveTo>
                  <a:lnTo>
                    <a:pt x="1140" y="4"/>
                  </a:lnTo>
                  <a:lnTo>
                    <a:pt x="1223" y="15"/>
                  </a:lnTo>
                  <a:lnTo>
                    <a:pt x="1306" y="32"/>
                  </a:lnTo>
                  <a:lnTo>
                    <a:pt x="1386" y="54"/>
                  </a:lnTo>
                  <a:lnTo>
                    <a:pt x="1462" y="83"/>
                  </a:lnTo>
                  <a:lnTo>
                    <a:pt x="1537" y="118"/>
                  </a:lnTo>
                  <a:lnTo>
                    <a:pt x="1607" y="158"/>
                  </a:lnTo>
                  <a:lnTo>
                    <a:pt x="1675" y="204"/>
                  </a:lnTo>
                  <a:lnTo>
                    <a:pt x="1739" y="253"/>
                  </a:lnTo>
                  <a:lnTo>
                    <a:pt x="1798" y="309"/>
                  </a:lnTo>
                  <a:lnTo>
                    <a:pt x="1852" y="368"/>
                  </a:lnTo>
                  <a:lnTo>
                    <a:pt x="1903" y="431"/>
                  </a:lnTo>
                  <a:lnTo>
                    <a:pt x="1947" y="498"/>
                  </a:lnTo>
                  <a:lnTo>
                    <a:pt x="1988" y="569"/>
                  </a:lnTo>
                  <a:lnTo>
                    <a:pt x="2023" y="643"/>
                  </a:lnTo>
                  <a:lnTo>
                    <a:pt x="2052" y="720"/>
                  </a:lnTo>
                  <a:lnTo>
                    <a:pt x="2075" y="800"/>
                  </a:lnTo>
                  <a:lnTo>
                    <a:pt x="2092" y="882"/>
                  </a:lnTo>
                  <a:lnTo>
                    <a:pt x="2102" y="966"/>
                  </a:lnTo>
                  <a:lnTo>
                    <a:pt x="2106" y="1053"/>
                  </a:lnTo>
                  <a:lnTo>
                    <a:pt x="2102" y="1139"/>
                  </a:lnTo>
                  <a:lnTo>
                    <a:pt x="2092" y="1223"/>
                  </a:lnTo>
                  <a:lnTo>
                    <a:pt x="2075" y="1305"/>
                  </a:lnTo>
                  <a:lnTo>
                    <a:pt x="2052" y="1385"/>
                  </a:lnTo>
                  <a:lnTo>
                    <a:pt x="2023" y="1462"/>
                  </a:lnTo>
                  <a:lnTo>
                    <a:pt x="1988" y="1535"/>
                  </a:lnTo>
                  <a:lnTo>
                    <a:pt x="1947" y="1607"/>
                  </a:lnTo>
                  <a:lnTo>
                    <a:pt x="1903" y="1674"/>
                  </a:lnTo>
                  <a:lnTo>
                    <a:pt x="1852" y="1737"/>
                  </a:lnTo>
                  <a:lnTo>
                    <a:pt x="1798" y="1796"/>
                  </a:lnTo>
                  <a:lnTo>
                    <a:pt x="1739" y="1851"/>
                  </a:lnTo>
                  <a:lnTo>
                    <a:pt x="1675" y="1901"/>
                  </a:lnTo>
                  <a:lnTo>
                    <a:pt x="1607" y="1947"/>
                  </a:lnTo>
                  <a:lnTo>
                    <a:pt x="1537" y="1987"/>
                  </a:lnTo>
                  <a:lnTo>
                    <a:pt x="1462" y="2021"/>
                  </a:lnTo>
                  <a:lnTo>
                    <a:pt x="1386" y="2050"/>
                  </a:lnTo>
                  <a:lnTo>
                    <a:pt x="1306" y="2073"/>
                  </a:lnTo>
                  <a:lnTo>
                    <a:pt x="1223" y="2090"/>
                  </a:lnTo>
                  <a:lnTo>
                    <a:pt x="1140" y="2101"/>
                  </a:lnTo>
                  <a:lnTo>
                    <a:pt x="1053" y="2105"/>
                  </a:lnTo>
                  <a:lnTo>
                    <a:pt x="966" y="2101"/>
                  </a:lnTo>
                  <a:lnTo>
                    <a:pt x="883" y="2090"/>
                  </a:lnTo>
                  <a:lnTo>
                    <a:pt x="799" y="2073"/>
                  </a:lnTo>
                  <a:lnTo>
                    <a:pt x="720" y="2050"/>
                  </a:lnTo>
                  <a:lnTo>
                    <a:pt x="644" y="2021"/>
                  </a:lnTo>
                  <a:lnTo>
                    <a:pt x="569" y="1987"/>
                  </a:lnTo>
                  <a:lnTo>
                    <a:pt x="499" y="1947"/>
                  </a:lnTo>
                  <a:lnTo>
                    <a:pt x="431" y="1901"/>
                  </a:lnTo>
                  <a:lnTo>
                    <a:pt x="367" y="1851"/>
                  </a:lnTo>
                  <a:lnTo>
                    <a:pt x="308" y="1796"/>
                  </a:lnTo>
                  <a:lnTo>
                    <a:pt x="254" y="1737"/>
                  </a:lnTo>
                  <a:lnTo>
                    <a:pt x="203" y="1674"/>
                  </a:lnTo>
                  <a:lnTo>
                    <a:pt x="158" y="1607"/>
                  </a:lnTo>
                  <a:lnTo>
                    <a:pt x="117" y="1535"/>
                  </a:lnTo>
                  <a:lnTo>
                    <a:pt x="82" y="1462"/>
                  </a:lnTo>
                  <a:lnTo>
                    <a:pt x="53" y="1385"/>
                  </a:lnTo>
                  <a:lnTo>
                    <a:pt x="30" y="1305"/>
                  </a:lnTo>
                  <a:lnTo>
                    <a:pt x="13" y="1223"/>
                  </a:lnTo>
                  <a:lnTo>
                    <a:pt x="4" y="1139"/>
                  </a:lnTo>
                  <a:lnTo>
                    <a:pt x="0" y="1053"/>
                  </a:lnTo>
                  <a:lnTo>
                    <a:pt x="4" y="966"/>
                  </a:lnTo>
                  <a:lnTo>
                    <a:pt x="13" y="882"/>
                  </a:lnTo>
                  <a:lnTo>
                    <a:pt x="30" y="800"/>
                  </a:lnTo>
                  <a:lnTo>
                    <a:pt x="53" y="720"/>
                  </a:lnTo>
                  <a:lnTo>
                    <a:pt x="82" y="643"/>
                  </a:lnTo>
                  <a:lnTo>
                    <a:pt x="117" y="569"/>
                  </a:lnTo>
                  <a:lnTo>
                    <a:pt x="158" y="498"/>
                  </a:lnTo>
                  <a:lnTo>
                    <a:pt x="203" y="431"/>
                  </a:lnTo>
                  <a:lnTo>
                    <a:pt x="254" y="368"/>
                  </a:lnTo>
                  <a:lnTo>
                    <a:pt x="308" y="309"/>
                  </a:lnTo>
                  <a:lnTo>
                    <a:pt x="367" y="253"/>
                  </a:lnTo>
                  <a:lnTo>
                    <a:pt x="431" y="204"/>
                  </a:lnTo>
                  <a:lnTo>
                    <a:pt x="499" y="158"/>
                  </a:lnTo>
                  <a:lnTo>
                    <a:pt x="569" y="118"/>
                  </a:lnTo>
                  <a:lnTo>
                    <a:pt x="644" y="83"/>
                  </a:lnTo>
                  <a:lnTo>
                    <a:pt x="720" y="54"/>
                  </a:lnTo>
                  <a:lnTo>
                    <a:pt x="799" y="32"/>
                  </a:lnTo>
                  <a:lnTo>
                    <a:pt x="883" y="15"/>
                  </a:lnTo>
                  <a:lnTo>
                    <a:pt x="966" y="4"/>
                  </a:lnTo>
                  <a:lnTo>
                    <a:pt x="10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43"/>
            <p:cNvSpPr>
              <a:spLocks/>
            </p:cNvSpPr>
            <p:nvPr/>
          </p:nvSpPr>
          <p:spPr bwMode="auto">
            <a:xfrm>
              <a:off x="9155113" y="5330825"/>
              <a:ext cx="1525588" cy="671512"/>
            </a:xfrm>
            <a:custGeom>
              <a:avLst/>
              <a:gdLst>
                <a:gd name="T0" fmla="*/ 912 w 2885"/>
                <a:gd name="T1" fmla="*/ 15 h 1269"/>
                <a:gd name="T2" fmla="*/ 1133 w 2885"/>
                <a:gd name="T3" fmla="*/ 65 h 1269"/>
                <a:gd name="T4" fmla="*/ 1371 w 2885"/>
                <a:gd name="T5" fmla="*/ 131 h 1269"/>
                <a:gd name="T6" fmla="*/ 1592 w 2885"/>
                <a:gd name="T7" fmla="*/ 201 h 1269"/>
                <a:gd name="T8" fmla="*/ 1762 w 2885"/>
                <a:gd name="T9" fmla="*/ 255 h 1269"/>
                <a:gd name="T10" fmla="*/ 1857 w 2885"/>
                <a:gd name="T11" fmla="*/ 283 h 1269"/>
                <a:gd name="T12" fmla="*/ 1915 w 2885"/>
                <a:gd name="T13" fmla="*/ 341 h 1269"/>
                <a:gd name="T14" fmla="*/ 1922 w 2885"/>
                <a:gd name="T15" fmla="*/ 426 h 1269"/>
                <a:gd name="T16" fmla="*/ 1865 w 2885"/>
                <a:gd name="T17" fmla="*/ 510 h 1269"/>
                <a:gd name="T18" fmla="*/ 1731 w 2885"/>
                <a:gd name="T19" fmla="*/ 562 h 1269"/>
                <a:gd name="T20" fmla="*/ 1555 w 2885"/>
                <a:gd name="T21" fmla="*/ 571 h 1269"/>
                <a:gd name="T22" fmla="*/ 1372 w 2885"/>
                <a:gd name="T23" fmla="*/ 553 h 1269"/>
                <a:gd name="T24" fmla="*/ 1209 w 2885"/>
                <a:gd name="T25" fmla="*/ 526 h 1269"/>
                <a:gd name="T26" fmla="*/ 1092 w 2885"/>
                <a:gd name="T27" fmla="*/ 505 h 1269"/>
                <a:gd name="T28" fmla="*/ 1048 w 2885"/>
                <a:gd name="T29" fmla="*/ 512 h 1269"/>
                <a:gd name="T30" fmla="*/ 1109 w 2885"/>
                <a:gd name="T31" fmla="*/ 586 h 1269"/>
                <a:gd name="T32" fmla="*/ 1265 w 2885"/>
                <a:gd name="T33" fmla="*/ 647 h 1269"/>
                <a:gd name="T34" fmla="*/ 1473 w 2885"/>
                <a:gd name="T35" fmla="*/ 688 h 1269"/>
                <a:gd name="T36" fmla="*/ 1690 w 2885"/>
                <a:gd name="T37" fmla="*/ 704 h 1269"/>
                <a:gd name="T38" fmla="*/ 1950 w 2885"/>
                <a:gd name="T39" fmla="*/ 674 h 1269"/>
                <a:gd name="T40" fmla="*/ 2391 w 2885"/>
                <a:gd name="T41" fmla="*/ 541 h 1269"/>
                <a:gd name="T42" fmla="*/ 2706 w 2885"/>
                <a:gd name="T43" fmla="*/ 394 h 1269"/>
                <a:gd name="T44" fmla="*/ 2820 w 2885"/>
                <a:gd name="T45" fmla="*/ 404 h 1269"/>
                <a:gd name="T46" fmla="*/ 2882 w 2885"/>
                <a:gd name="T47" fmla="*/ 493 h 1269"/>
                <a:gd name="T48" fmla="*/ 2854 w 2885"/>
                <a:gd name="T49" fmla="*/ 628 h 1269"/>
                <a:gd name="T50" fmla="*/ 2749 w 2885"/>
                <a:gd name="T51" fmla="*/ 740 h 1269"/>
                <a:gd name="T52" fmla="*/ 2604 w 2885"/>
                <a:gd name="T53" fmla="*/ 840 h 1269"/>
                <a:gd name="T54" fmla="*/ 2408 w 2885"/>
                <a:gd name="T55" fmla="*/ 962 h 1269"/>
                <a:gd name="T56" fmla="*/ 2191 w 2885"/>
                <a:gd name="T57" fmla="*/ 1084 h 1269"/>
                <a:gd name="T58" fmla="*/ 1983 w 2885"/>
                <a:gd name="T59" fmla="*/ 1188 h 1269"/>
                <a:gd name="T60" fmla="*/ 1816 w 2885"/>
                <a:gd name="T61" fmla="*/ 1255 h 1269"/>
                <a:gd name="T62" fmla="*/ 1698 w 2885"/>
                <a:gd name="T63" fmla="*/ 1269 h 1269"/>
                <a:gd name="T64" fmla="*/ 1504 w 2885"/>
                <a:gd name="T65" fmla="*/ 1252 h 1269"/>
                <a:gd name="T66" fmla="*/ 1249 w 2885"/>
                <a:gd name="T67" fmla="*/ 1218 h 1269"/>
                <a:gd name="T68" fmla="*/ 968 w 2885"/>
                <a:gd name="T69" fmla="*/ 1174 h 1269"/>
                <a:gd name="T70" fmla="*/ 698 w 2885"/>
                <a:gd name="T71" fmla="*/ 1129 h 1269"/>
                <a:gd name="T72" fmla="*/ 474 w 2885"/>
                <a:gd name="T73" fmla="*/ 1088 h 1269"/>
                <a:gd name="T74" fmla="*/ 333 w 2885"/>
                <a:gd name="T75" fmla="*/ 1061 h 1269"/>
                <a:gd name="T76" fmla="*/ 216 w 2885"/>
                <a:gd name="T77" fmla="*/ 1065 h 1269"/>
                <a:gd name="T78" fmla="*/ 94 w 2885"/>
                <a:gd name="T79" fmla="*/ 1135 h 1269"/>
                <a:gd name="T80" fmla="*/ 30 w 2885"/>
                <a:gd name="T81" fmla="*/ 1174 h 1269"/>
                <a:gd name="T82" fmla="*/ 6 w 2885"/>
                <a:gd name="T83" fmla="*/ 1153 h 1269"/>
                <a:gd name="T84" fmla="*/ 0 w 2885"/>
                <a:gd name="T85" fmla="*/ 1130 h 1269"/>
                <a:gd name="T86" fmla="*/ 19 w 2885"/>
                <a:gd name="T87" fmla="*/ 837 h 1269"/>
                <a:gd name="T88" fmla="*/ 41 w 2885"/>
                <a:gd name="T89" fmla="*/ 497 h 1269"/>
                <a:gd name="T90" fmla="*/ 60 w 2885"/>
                <a:gd name="T91" fmla="*/ 193 h 1269"/>
                <a:gd name="T92" fmla="*/ 81 w 2885"/>
                <a:gd name="T93" fmla="*/ 93 h 1269"/>
                <a:gd name="T94" fmla="*/ 137 w 2885"/>
                <a:gd name="T95" fmla="*/ 76 h 1269"/>
                <a:gd name="T96" fmla="*/ 290 w 2885"/>
                <a:gd name="T97" fmla="*/ 52 h 1269"/>
                <a:gd name="T98" fmla="*/ 504 w 2885"/>
                <a:gd name="T99" fmla="*/ 22 h 1269"/>
                <a:gd name="T100" fmla="*/ 704 w 2885"/>
                <a:gd name="T101" fmla="*/ 2 h 1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85" h="1269">
                  <a:moveTo>
                    <a:pt x="778" y="0"/>
                  </a:moveTo>
                  <a:lnTo>
                    <a:pt x="820" y="2"/>
                  </a:lnTo>
                  <a:lnTo>
                    <a:pt x="864" y="8"/>
                  </a:lnTo>
                  <a:lnTo>
                    <a:pt x="912" y="15"/>
                  </a:lnTo>
                  <a:lnTo>
                    <a:pt x="964" y="25"/>
                  </a:lnTo>
                  <a:lnTo>
                    <a:pt x="1019" y="37"/>
                  </a:lnTo>
                  <a:lnTo>
                    <a:pt x="1075" y="50"/>
                  </a:lnTo>
                  <a:lnTo>
                    <a:pt x="1133" y="65"/>
                  </a:lnTo>
                  <a:lnTo>
                    <a:pt x="1193" y="81"/>
                  </a:lnTo>
                  <a:lnTo>
                    <a:pt x="1253" y="97"/>
                  </a:lnTo>
                  <a:lnTo>
                    <a:pt x="1312" y="114"/>
                  </a:lnTo>
                  <a:lnTo>
                    <a:pt x="1371" y="131"/>
                  </a:lnTo>
                  <a:lnTo>
                    <a:pt x="1429" y="149"/>
                  </a:lnTo>
                  <a:lnTo>
                    <a:pt x="1486" y="167"/>
                  </a:lnTo>
                  <a:lnTo>
                    <a:pt x="1540" y="184"/>
                  </a:lnTo>
                  <a:lnTo>
                    <a:pt x="1592" y="201"/>
                  </a:lnTo>
                  <a:lnTo>
                    <a:pt x="1640" y="217"/>
                  </a:lnTo>
                  <a:lnTo>
                    <a:pt x="1685" y="231"/>
                  </a:lnTo>
                  <a:lnTo>
                    <a:pt x="1726" y="243"/>
                  </a:lnTo>
                  <a:lnTo>
                    <a:pt x="1762" y="255"/>
                  </a:lnTo>
                  <a:lnTo>
                    <a:pt x="1793" y="264"/>
                  </a:lnTo>
                  <a:lnTo>
                    <a:pt x="1818" y="271"/>
                  </a:lnTo>
                  <a:lnTo>
                    <a:pt x="1837" y="276"/>
                  </a:lnTo>
                  <a:lnTo>
                    <a:pt x="1857" y="283"/>
                  </a:lnTo>
                  <a:lnTo>
                    <a:pt x="1875" y="294"/>
                  </a:lnTo>
                  <a:lnTo>
                    <a:pt x="1890" y="307"/>
                  </a:lnTo>
                  <a:lnTo>
                    <a:pt x="1904" y="323"/>
                  </a:lnTo>
                  <a:lnTo>
                    <a:pt x="1915" y="341"/>
                  </a:lnTo>
                  <a:lnTo>
                    <a:pt x="1921" y="360"/>
                  </a:lnTo>
                  <a:lnTo>
                    <a:pt x="1925" y="382"/>
                  </a:lnTo>
                  <a:lnTo>
                    <a:pt x="1925" y="404"/>
                  </a:lnTo>
                  <a:lnTo>
                    <a:pt x="1922" y="426"/>
                  </a:lnTo>
                  <a:lnTo>
                    <a:pt x="1913" y="448"/>
                  </a:lnTo>
                  <a:lnTo>
                    <a:pt x="1902" y="470"/>
                  </a:lnTo>
                  <a:lnTo>
                    <a:pt x="1886" y="491"/>
                  </a:lnTo>
                  <a:lnTo>
                    <a:pt x="1865" y="510"/>
                  </a:lnTo>
                  <a:lnTo>
                    <a:pt x="1838" y="527"/>
                  </a:lnTo>
                  <a:lnTo>
                    <a:pt x="1807" y="541"/>
                  </a:lnTo>
                  <a:lnTo>
                    <a:pt x="1771" y="553"/>
                  </a:lnTo>
                  <a:lnTo>
                    <a:pt x="1731" y="562"/>
                  </a:lnTo>
                  <a:lnTo>
                    <a:pt x="1689" y="568"/>
                  </a:lnTo>
                  <a:lnTo>
                    <a:pt x="1645" y="571"/>
                  </a:lnTo>
                  <a:lnTo>
                    <a:pt x="1601" y="573"/>
                  </a:lnTo>
                  <a:lnTo>
                    <a:pt x="1555" y="571"/>
                  </a:lnTo>
                  <a:lnTo>
                    <a:pt x="1509" y="569"/>
                  </a:lnTo>
                  <a:lnTo>
                    <a:pt x="1462" y="565"/>
                  </a:lnTo>
                  <a:lnTo>
                    <a:pt x="1417" y="559"/>
                  </a:lnTo>
                  <a:lnTo>
                    <a:pt x="1372" y="553"/>
                  </a:lnTo>
                  <a:lnTo>
                    <a:pt x="1328" y="546"/>
                  </a:lnTo>
                  <a:lnTo>
                    <a:pt x="1287" y="539"/>
                  </a:lnTo>
                  <a:lnTo>
                    <a:pt x="1247" y="532"/>
                  </a:lnTo>
                  <a:lnTo>
                    <a:pt x="1209" y="526"/>
                  </a:lnTo>
                  <a:lnTo>
                    <a:pt x="1174" y="518"/>
                  </a:lnTo>
                  <a:lnTo>
                    <a:pt x="1143" y="514"/>
                  </a:lnTo>
                  <a:lnTo>
                    <a:pt x="1115" y="509"/>
                  </a:lnTo>
                  <a:lnTo>
                    <a:pt x="1092" y="505"/>
                  </a:lnTo>
                  <a:lnTo>
                    <a:pt x="1073" y="504"/>
                  </a:lnTo>
                  <a:lnTo>
                    <a:pt x="1060" y="504"/>
                  </a:lnTo>
                  <a:lnTo>
                    <a:pt x="1050" y="508"/>
                  </a:lnTo>
                  <a:lnTo>
                    <a:pt x="1048" y="512"/>
                  </a:lnTo>
                  <a:lnTo>
                    <a:pt x="1051" y="532"/>
                  </a:lnTo>
                  <a:lnTo>
                    <a:pt x="1063" y="550"/>
                  </a:lnTo>
                  <a:lnTo>
                    <a:pt x="1083" y="568"/>
                  </a:lnTo>
                  <a:lnTo>
                    <a:pt x="1109" y="586"/>
                  </a:lnTo>
                  <a:lnTo>
                    <a:pt x="1141" y="603"/>
                  </a:lnTo>
                  <a:lnTo>
                    <a:pt x="1178" y="618"/>
                  </a:lnTo>
                  <a:lnTo>
                    <a:pt x="1219" y="633"/>
                  </a:lnTo>
                  <a:lnTo>
                    <a:pt x="1265" y="647"/>
                  </a:lnTo>
                  <a:lnTo>
                    <a:pt x="1313" y="659"/>
                  </a:lnTo>
                  <a:lnTo>
                    <a:pt x="1365" y="670"/>
                  </a:lnTo>
                  <a:lnTo>
                    <a:pt x="1418" y="680"/>
                  </a:lnTo>
                  <a:lnTo>
                    <a:pt x="1473" y="688"/>
                  </a:lnTo>
                  <a:lnTo>
                    <a:pt x="1528" y="696"/>
                  </a:lnTo>
                  <a:lnTo>
                    <a:pt x="1583" y="700"/>
                  </a:lnTo>
                  <a:lnTo>
                    <a:pt x="1637" y="703"/>
                  </a:lnTo>
                  <a:lnTo>
                    <a:pt x="1690" y="704"/>
                  </a:lnTo>
                  <a:lnTo>
                    <a:pt x="1742" y="703"/>
                  </a:lnTo>
                  <a:lnTo>
                    <a:pt x="1790" y="700"/>
                  </a:lnTo>
                  <a:lnTo>
                    <a:pt x="1835" y="694"/>
                  </a:lnTo>
                  <a:lnTo>
                    <a:pt x="1950" y="674"/>
                  </a:lnTo>
                  <a:lnTo>
                    <a:pt x="2064" y="647"/>
                  </a:lnTo>
                  <a:lnTo>
                    <a:pt x="2177" y="616"/>
                  </a:lnTo>
                  <a:lnTo>
                    <a:pt x="2285" y="580"/>
                  </a:lnTo>
                  <a:lnTo>
                    <a:pt x="2391" y="541"/>
                  </a:lnTo>
                  <a:lnTo>
                    <a:pt x="2492" y="499"/>
                  </a:lnTo>
                  <a:lnTo>
                    <a:pt x="2586" y="454"/>
                  </a:lnTo>
                  <a:lnTo>
                    <a:pt x="2674" y="409"/>
                  </a:lnTo>
                  <a:lnTo>
                    <a:pt x="2706" y="394"/>
                  </a:lnTo>
                  <a:lnTo>
                    <a:pt x="2738" y="388"/>
                  </a:lnTo>
                  <a:lnTo>
                    <a:pt x="2767" y="387"/>
                  </a:lnTo>
                  <a:lnTo>
                    <a:pt x="2795" y="393"/>
                  </a:lnTo>
                  <a:lnTo>
                    <a:pt x="2820" y="404"/>
                  </a:lnTo>
                  <a:lnTo>
                    <a:pt x="2842" y="419"/>
                  </a:lnTo>
                  <a:lnTo>
                    <a:pt x="2860" y="440"/>
                  </a:lnTo>
                  <a:lnTo>
                    <a:pt x="2873" y="465"/>
                  </a:lnTo>
                  <a:lnTo>
                    <a:pt x="2882" y="493"/>
                  </a:lnTo>
                  <a:lnTo>
                    <a:pt x="2885" y="523"/>
                  </a:lnTo>
                  <a:lnTo>
                    <a:pt x="2882" y="557"/>
                  </a:lnTo>
                  <a:lnTo>
                    <a:pt x="2871" y="592"/>
                  </a:lnTo>
                  <a:lnTo>
                    <a:pt x="2854" y="628"/>
                  </a:lnTo>
                  <a:lnTo>
                    <a:pt x="2827" y="666"/>
                  </a:lnTo>
                  <a:lnTo>
                    <a:pt x="2793" y="703"/>
                  </a:lnTo>
                  <a:lnTo>
                    <a:pt x="2774" y="720"/>
                  </a:lnTo>
                  <a:lnTo>
                    <a:pt x="2749" y="740"/>
                  </a:lnTo>
                  <a:lnTo>
                    <a:pt x="2720" y="762"/>
                  </a:lnTo>
                  <a:lnTo>
                    <a:pt x="2685" y="786"/>
                  </a:lnTo>
                  <a:lnTo>
                    <a:pt x="2646" y="813"/>
                  </a:lnTo>
                  <a:lnTo>
                    <a:pt x="2604" y="840"/>
                  </a:lnTo>
                  <a:lnTo>
                    <a:pt x="2559" y="871"/>
                  </a:lnTo>
                  <a:lnTo>
                    <a:pt x="2511" y="899"/>
                  </a:lnTo>
                  <a:lnTo>
                    <a:pt x="2460" y="931"/>
                  </a:lnTo>
                  <a:lnTo>
                    <a:pt x="2408" y="962"/>
                  </a:lnTo>
                  <a:lnTo>
                    <a:pt x="2355" y="994"/>
                  </a:lnTo>
                  <a:lnTo>
                    <a:pt x="2301" y="1024"/>
                  </a:lnTo>
                  <a:lnTo>
                    <a:pt x="2245" y="1054"/>
                  </a:lnTo>
                  <a:lnTo>
                    <a:pt x="2191" y="1084"/>
                  </a:lnTo>
                  <a:lnTo>
                    <a:pt x="2137" y="1113"/>
                  </a:lnTo>
                  <a:lnTo>
                    <a:pt x="2085" y="1139"/>
                  </a:lnTo>
                  <a:lnTo>
                    <a:pt x="2033" y="1165"/>
                  </a:lnTo>
                  <a:lnTo>
                    <a:pt x="1983" y="1188"/>
                  </a:lnTo>
                  <a:lnTo>
                    <a:pt x="1936" y="1209"/>
                  </a:lnTo>
                  <a:lnTo>
                    <a:pt x="1893" y="1228"/>
                  </a:lnTo>
                  <a:lnTo>
                    <a:pt x="1852" y="1243"/>
                  </a:lnTo>
                  <a:lnTo>
                    <a:pt x="1816" y="1255"/>
                  </a:lnTo>
                  <a:lnTo>
                    <a:pt x="1783" y="1264"/>
                  </a:lnTo>
                  <a:lnTo>
                    <a:pt x="1761" y="1267"/>
                  </a:lnTo>
                  <a:lnTo>
                    <a:pt x="1733" y="1269"/>
                  </a:lnTo>
                  <a:lnTo>
                    <a:pt x="1698" y="1269"/>
                  </a:lnTo>
                  <a:lnTo>
                    <a:pt x="1657" y="1266"/>
                  </a:lnTo>
                  <a:lnTo>
                    <a:pt x="1611" y="1262"/>
                  </a:lnTo>
                  <a:lnTo>
                    <a:pt x="1560" y="1258"/>
                  </a:lnTo>
                  <a:lnTo>
                    <a:pt x="1504" y="1252"/>
                  </a:lnTo>
                  <a:lnTo>
                    <a:pt x="1445" y="1244"/>
                  </a:lnTo>
                  <a:lnTo>
                    <a:pt x="1382" y="1237"/>
                  </a:lnTo>
                  <a:lnTo>
                    <a:pt x="1317" y="1228"/>
                  </a:lnTo>
                  <a:lnTo>
                    <a:pt x="1249" y="1218"/>
                  </a:lnTo>
                  <a:lnTo>
                    <a:pt x="1179" y="1208"/>
                  </a:lnTo>
                  <a:lnTo>
                    <a:pt x="1109" y="1197"/>
                  </a:lnTo>
                  <a:lnTo>
                    <a:pt x="1039" y="1187"/>
                  </a:lnTo>
                  <a:lnTo>
                    <a:pt x="968" y="1174"/>
                  </a:lnTo>
                  <a:lnTo>
                    <a:pt x="898" y="1164"/>
                  </a:lnTo>
                  <a:lnTo>
                    <a:pt x="829" y="1152"/>
                  </a:lnTo>
                  <a:lnTo>
                    <a:pt x="763" y="1139"/>
                  </a:lnTo>
                  <a:lnTo>
                    <a:pt x="698" y="1129"/>
                  </a:lnTo>
                  <a:lnTo>
                    <a:pt x="636" y="1118"/>
                  </a:lnTo>
                  <a:lnTo>
                    <a:pt x="578" y="1107"/>
                  </a:lnTo>
                  <a:lnTo>
                    <a:pt x="524" y="1097"/>
                  </a:lnTo>
                  <a:lnTo>
                    <a:pt x="474" y="1088"/>
                  </a:lnTo>
                  <a:lnTo>
                    <a:pt x="430" y="1079"/>
                  </a:lnTo>
                  <a:lnTo>
                    <a:pt x="391" y="1072"/>
                  </a:lnTo>
                  <a:lnTo>
                    <a:pt x="358" y="1066"/>
                  </a:lnTo>
                  <a:lnTo>
                    <a:pt x="333" y="1061"/>
                  </a:lnTo>
                  <a:lnTo>
                    <a:pt x="315" y="1056"/>
                  </a:lnTo>
                  <a:lnTo>
                    <a:pt x="282" y="1053"/>
                  </a:lnTo>
                  <a:lnTo>
                    <a:pt x="248" y="1056"/>
                  </a:lnTo>
                  <a:lnTo>
                    <a:pt x="216" y="1065"/>
                  </a:lnTo>
                  <a:lnTo>
                    <a:pt x="185" y="1078"/>
                  </a:lnTo>
                  <a:lnTo>
                    <a:pt x="153" y="1095"/>
                  </a:lnTo>
                  <a:lnTo>
                    <a:pt x="123" y="1114"/>
                  </a:lnTo>
                  <a:lnTo>
                    <a:pt x="94" y="1135"/>
                  </a:lnTo>
                  <a:lnTo>
                    <a:pt x="69" y="1156"/>
                  </a:lnTo>
                  <a:lnTo>
                    <a:pt x="53" y="1167"/>
                  </a:lnTo>
                  <a:lnTo>
                    <a:pt x="40" y="1173"/>
                  </a:lnTo>
                  <a:lnTo>
                    <a:pt x="30" y="1174"/>
                  </a:lnTo>
                  <a:lnTo>
                    <a:pt x="22" y="1172"/>
                  </a:lnTo>
                  <a:lnTo>
                    <a:pt x="14" y="1167"/>
                  </a:lnTo>
                  <a:lnTo>
                    <a:pt x="9" y="1161"/>
                  </a:lnTo>
                  <a:lnTo>
                    <a:pt x="6" y="1153"/>
                  </a:lnTo>
                  <a:lnTo>
                    <a:pt x="2" y="1146"/>
                  </a:lnTo>
                  <a:lnTo>
                    <a:pt x="1" y="1138"/>
                  </a:lnTo>
                  <a:lnTo>
                    <a:pt x="1" y="1132"/>
                  </a:lnTo>
                  <a:lnTo>
                    <a:pt x="0" y="1130"/>
                  </a:lnTo>
                  <a:lnTo>
                    <a:pt x="5" y="1066"/>
                  </a:lnTo>
                  <a:lnTo>
                    <a:pt x="9" y="995"/>
                  </a:lnTo>
                  <a:lnTo>
                    <a:pt x="14" y="919"/>
                  </a:lnTo>
                  <a:lnTo>
                    <a:pt x="19" y="837"/>
                  </a:lnTo>
                  <a:lnTo>
                    <a:pt x="25" y="754"/>
                  </a:lnTo>
                  <a:lnTo>
                    <a:pt x="30" y="668"/>
                  </a:lnTo>
                  <a:lnTo>
                    <a:pt x="36" y="581"/>
                  </a:lnTo>
                  <a:lnTo>
                    <a:pt x="41" y="497"/>
                  </a:lnTo>
                  <a:lnTo>
                    <a:pt x="47" y="413"/>
                  </a:lnTo>
                  <a:lnTo>
                    <a:pt x="52" y="335"/>
                  </a:lnTo>
                  <a:lnTo>
                    <a:pt x="57" y="260"/>
                  </a:lnTo>
                  <a:lnTo>
                    <a:pt x="60" y="193"/>
                  </a:lnTo>
                  <a:lnTo>
                    <a:pt x="65" y="132"/>
                  </a:lnTo>
                  <a:lnTo>
                    <a:pt x="67" y="116"/>
                  </a:lnTo>
                  <a:lnTo>
                    <a:pt x="72" y="102"/>
                  </a:lnTo>
                  <a:lnTo>
                    <a:pt x="81" y="93"/>
                  </a:lnTo>
                  <a:lnTo>
                    <a:pt x="92" y="87"/>
                  </a:lnTo>
                  <a:lnTo>
                    <a:pt x="105" y="82"/>
                  </a:lnTo>
                  <a:lnTo>
                    <a:pt x="119" y="78"/>
                  </a:lnTo>
                  <a:lnTo>
                    <a:pt x="137" y="76"/>
                  </a:lnTo>
                  <a:lnTo>
                    <a:pt x="157" y="72"/>
                  </a:lnTo>
                  <a:lnTo>
                    <a:pt x="197" y="66"/>
                  </a:lnTo>
                  <a:lnTo>
                    <a:pt x="241" y="59"/>
                  </a:lnTo>
                  <a:lnTo>
                    <a:pt x="290" y="52"/>
                  </a:lnTo>
                  <a:lnTo>
                    <a:pt x="341" y="43"/>
                  </a:lnTo>
                  <a:lnTo>
                    <a:pt x="395" y="36"/>
                  </a:lnTo>
                  <a:lnTo>
                    <a:pt x="450" y="29"/>
                  </a:lnTo>
                  <a:lnTo>
                    <a:pt x="504" y="22"/>
                  </a:lnTo>
                  <a:lnTo>
                    <a:pt x="559" y="15"/>
                  </a:lnTo>
                  <a:lnTo>
                    <a:pt x="611" y="9"/>
                  </a:lnTo>
                  <a:lnTo>
                    <a:pt x="659" y="5"/>
                  </a:lnTo>
                  <a:lnTo>
                    <a:pt x="704" y="2"/>
                  </a:lnTo>
                  <a:lnTo>
                    <a:pt x="745" y="0"/>
                  </a:lnTo>
                  <a:lnTo>
                    <a:pt x="77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44"/>
            <p:cNvSpPr>
              <a:spLocks noEditPoints="1"/>
            </p:cNvSpPr>
            <p:nvPr/>
          </p:nvSpPr>
          <p:spPr bwMode="auto">
            <a:xfrm>
              <a:off x="8575675" y="5348288"/>
              <a:ext cx="484188" cy="623887"/>
            </a:xfrm>
            <a:custGeom>
              <a:avLst/>
              <a:gdLst>
                <a:gd name="T0" fmla="*/ 474 w 915"/>
                <a:gd name="T1" fmla="*/ 706 h 1179"/>
                <a:gd name="T2" fmla="*/ 439 w 915"/>
                <a:gd name="T3" fmla="*/ 709 h 1179"/>
                <a:gd name="T4" fmla="*/ 408 w 915"/>
                <a:gd name="T5" fmla="*/ 719 h 1179"/>
                <a:gd name="T6" fmla="*/ 379 w 915"/>
                <a:gd name="T7" fmla="*/ 735 h 1179"/>
                <a:gd name="T8" fmla="*/ 354 w 915"/>
                <a:gd name="T9" fmla="*/ 755 h 1179"/>
                <a:gd name="T10" fmla="*/ 333 w 915"/>
                <a:gd name="T11" fmla="*/ 781 h 1179"/>
                <a:gd name="T12" fmla="*/ 318 w 915"/>
                <a:gd name="T13" fmla="*/ 808 h 1179"/>
                <a:gd name="T14" fmla="*/ 308 w 915"/>
                <a:gd name="T15" fmla="*/ 841 h 1179"/>
                <a:gd name="T16" fmla="*/ 304 w 915"/>
                <a:gd name="T17" fmla="*/ 875 h 1179"/>
                <a:gd name="T18" fmla="*/ 308 w 915"/>
                <a:gd name="T19" fmla="*/ 908 h 1179"/>
                <a:gd name="T20" fmla="*/ 318 w 915"/>
                <a:gd name="T21" fmla="*/ 941 h 1179"/>
                <a:gd name="T22" fmla="*/ 333 w 915"/>
                <a:gd name="T23" fmla="*/ 970 h 1179"/>
                <a:gd name="T24" fmla="*/ 354 w 915"/>
                <a:gd name="T25" fmla="*/ 995 h 1179"/>
                <a:gd name="T26" fmla="*/ 379 w 915"/>
                <a:gd name="T27" fmla="*/ 1016 h 1179"/>
                <a:gd name="T28" fmla="*/ 408 w 915"/>
                <a:gd name="T29" fmla="*/ 1032 h 1179"/>
                <a:gd name="T30" fmla="*/ 439 w 915"/>
                <a:gd name="T31" fmla="*/ 1041 h 1179"/>
                <a:gd name="T32" fmla="*/ 474 w 915"/>
                <a:gd name="T33" fmla="*/ 1045 h 1179"/>
                <a:gd name="T34" fmla="*/ 508 w 915"/>
                <a:gd name="T35" fmla="*/ 1041 h 1179"/>
                <a:gd name="T36" fmla="*/ 540 w 915"/>
                <a:gd name="T37" fmla="*/ 1032 h 1179"/>
                <a:gd name="T38" fmla="*/ 569 w 915"/>
                <a:gd name="T39" fmla="*/ 1016 h 1179"/>
                <a:gd name="T40" fmla="*/ 594 w 915"/>
                <a:gd name="T41" fmla="*/ 995 h 1179"/>
                <a:gd name="T42" fmla="*/ 615 w 915"/>
                <a:gd name="T43" fmla="*/ 970 h 1179"/>
                <a:gd name="T44" fmla="*/ 630 w 915"/>
                <a:gd name="T45" fmla="*/ 941 h 1179"/>
                <a:gd name="T46" fmla="*/ 640 w 915"/>
                <a:gd name="T47" fmla="*/ 908 h 1179"/>
                <a:gd name="T48" fmla="*/ 643 w 915"/>
                <a:gd name="T49" fmla="*/ 875 h 1179"/>
                <a:gd name="T50" fmla="*/ 640 w 915"/>
                <a:gd name="T51" fmla="*/ 841 h 1179"/>
                <a:gd name="T52" fmla="*/ 630 w 915"/>
                <a:gd name="T53" fmla="*/ 808 h 1179"/>
                <a:gd name="T54" fmla="*/ 615 w 915"/>
                <a:gd name="T55" fmla="*/ 781 h 1179"/>
                <a:gd name="T56" fmla="*/ 594 w 915"/>
                <a:gd name="T57" fmla="*/ 755 h 1179"/>
                <a:gd name="T58" fmla="*/ 569 w 915"/>
                <a:gd name="T59" fmla="*/ 735 h 1179"/>
                <a:gd name="T60" fmla="*/ 540 w 915"/>
                <a:gd name="T61" fmla="*/ 719 h 1179"/>
                <a:gd name="T62" fmla="*/ 508 w 915"/>
                <a:gd name="T63" fmla="*/ 709 h 1179"/>
                <a:gd name="T64" fmla="*/ 474 w 915"/>
                <a:gd name="T65" fmla="*/ 706 h 1179"/>
                <a:gd name="T66" fmla="*/ 222 w 915"/>
                <a:gd name="T67" fmla="*/ 0 h 1179"/>
                <a:gd name="T68" fmla="*/ 835 w 915"/>
                <a:gd name="T69" fmla="*/ 31 h 1179"/>
                <a:gd name="T70" fmla="*/ 858 w 915"/>
                <a:gd name="T71" fmla="*/ 35 h 1179"/>
                <a:gd name="T72" fmla="*/ 878 w 915"/>
                <a:gd name="T73" fmla="*/ 45 h 1179"/>
                <a:gd name="T74" fmla="*/ 895 w 915"/>
                <a:gd name="T75" fmla="*/ 59 h 1179"/>
                <a:gd name="T76" fmla="*/ 907 w 915"/>
                <a:gd name="T77" fmla="*/ 78 h 1179"/>
                <a:gd name="T78" fmla="*/ 914 w 915"/>
                <a:gd name="T79" fmla="*/ 98 h 1179"/>
                <a:gd name="T80" fmla="*/ 915 w 915"/>
                <a:gd name="T81" fmla="*/ 121 h 1179"/>
                <a:gd name="T82" fmla="*/ 840 w 915"/>
                <a:gd name="T83" fmla="*/ 1095 h 1179"/>
                <a:gd name="T84" fmla="*/ 835 w 915"/>
                <a:gd name="T85" fmla="*/ 1118 h 1179"/>
                <a:gd name="T86" fmla="*/ 825 w 915"/>
                <a:gd name="T87" fmla="*/ 1139 h 1179"/>
                <a:gd name="T88" fmla="*/ 810 w 915"/>
                <a:gd name="T89" fmla="*/ 1156 h 1179"/>
                <a:gd name="T90" fmla="*/ 792 w 915"/>
                <a:gd name="T91" fmla="*/ 1168 h 1179"/>
                <a:gd name="T92" fmla="*/ 770 w 915"/>
                <a:gd name="T93" fmla="*/ 1176 h 1179"/>
                <a:gd name="T94" fmla="*/ 747 w 915"/>
                <a:gd name="T95" fmla="*/ 1179 h 1179"/>
                <a:gd name="T96" fmla="*/ 68 w 915"/>
                <a:gd name="T97" fmla="*/ 1179 h 1179"/>
                <a:gd name="T98" fmla="*/ 46 w 915"/>
                <a:gd name="T99" fmla="*/ 1175 h 1179"/>
                <a:gd name="T100" fmla="*/ 27 w 915"/>
                <a:gd name="T101" fmla="*/ 1165 h 1179"/>
                <a:gd name="T102" fmla="*/ 13 w 915"/>
                <a:gd name="T103" fmla="*/ 1152 h 1179"/>
                <a:gd name="T104" fmla="*/ 4 w 915"/>
                <a:gd name="T105" fmla="*/ 1134 h 1179"/>
                <a:gd name="T106" fmla="*/ 0 w 915"/>
                <a:gd name="T107" fmla="*/ 1114 h 1179"/>
                <a:gd name="T108" fmla="*/ 2 w 915"/>
                <a:gd name="T109" fmla="*/ 1092 h 1179"/>
                <a:gd name="T110" fmla="*/ 115 w 915"/>
                <a:gd name="T111" fmla="*/ 80 h 1179"/>
                <a:gd name="T112" fmla="*/ 123 w 915"/>
                <a:gd name="T113" fmla="*/ 58 h 1179"/>
                <a:gd name="T114" fmla="*/ 136 w 915"/>
                <a:gd name="T115" fmla="*/ 39 h 1179"/>
                <a:gd name="T116" fmla="*/ 155 w 915"/>
                <a:gd name="T117" fmla="*/ 22 h 1179"/>
                <a:gd name="T118" fmla="*/ 175 w 915"/>
                <a:gd name="T119" fmla="*/ 10 h 1179"/>
                <a:gd name="T120" fmla="*/ 198 w 915"/>
                <a:gd name="T121" fmla="*/ 3 h 1179"/>
                <a:gd name="T122" fmla="*/ 222 w 915"/>
                <a:gd name="T123" fmla="*/ 0 h 1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15" h="1179">
                  <a:moveTo>
                    <a:pt x="474" y="706"/>
                  </a:moveTo>
                  <a:lnTo>
                    <a:pt x="439" y="709"/>
                  </a:lnTo>
                  <a:lnTo>
                    <a:pt x="408" y="719"/>
                  </a:lnTo>
                  <a:lnTo>
                    <a:pt x="379" y="735"/>
                  </a:lnTo>
                  <a:lnTo>
                    <a:pt x="354" y="755"/>
                  </a:lnTo>
                  <a:lnTo>
                    <a:pt x="333" y="781"/>
                  </a:lnTo>
                  <a:lnTo>
                    <a:pt x="318" y="808"/>
                  </a:lnTo>
                  <a:lnTo>
                    <a:pt x="308" y="841"/>
                  </a:lnTo>
                  <a:lnTo>
                    <a:pt x="304" y="875"/>
                  </a:lnTo>
                  <a:lnTo>
                    <a:pt x="308" y="908"/>
                  </a:lnTo>
                  <a:lnTo>
                    <a:pt x="318" y="941"/>
                  </a:lnTo>
                  <a:lnTo>
                    <a:pt x="333" y="970"/>
                  </a:lnTo>
                  <a:lnTo>
                    <a:pt x="354" y="995"/>
                  </a:lnTo>
                  <a:lnTo>
                    <a:pt x="379" y="1016"/>
                  </a:lnTo>
                  <a:lnTo>
                    <a:pt x="408" y="1032"/>
                  </a:lnTo>
                  <a:lnTo>
                    <a:pt x="439" y="1041"/>
                  </a:lnTo>
                  <a:lnTo>
                    <a:pt x="474" y="1045"/>
                  </a:lnTo>
                  <a:lnTo>
                    <a:pt x="508" y="1041"/>
                  </a:lnTo>
                  <a:lnTo>
                    <a:pt x="540" y="1032"/>
                  </a:lnTo>
                  <a:lnTo>
                    <a:pt x="569" y="1016"/>
                  </a:lnTo>
                  <a:lnTo>
                    <a:pt x="594" y="995"/>
                  </a:lnTo>
                  <a:lnTo>
                    <a:pt x="615" y="970"/>
                  </a:lnTo>
                  <a:lnTo>
                    <a:pt x="630" y="941"/>
                  </a:lnTo>
                  <a:lnTo>
                    <a:pt x="640" y="908"/>
                  </a:lnTo>
                  <a:lnTo>
                    <a:pt x="643" y="875"/>
                  </a:lnTo>
                  <a:lnTo>
                    <a:pt x="640" y="841"/>
                  </a:lnTo>
                  <a:lnTo>
                    <a:pt x="630" y="808"/>
                  </a:lnTo>
                  <a:lnTo>
                    <a:pt x="615" y="781"/>
                  </a:lnTo>
                  <a:lnTo>
                    <a:pt x="594" y="755"/>
                  </a:lnTo>
                  <a:lnTo>
                    <a:pt x="569" y="735"/>
                  </a:lnTo>
                  <a:lnTo>
                    <a:pt x="540" y="719"/>
                  </a:lnTo>
                  <a:lnTo>
                    <a:pt x="508" y="709"/>
                  </a:lnTo>
                  <a:lnTo>
                    <a:pt x="474" y="706"/>
                  </a:lnTo>
                  <a:close/>
                  <a:moveTo>
                    <a:pt x="222" y="0"/>
                  </a:moveTo>
                  <a:lnTo>
                    <a:pt x="835" y="31"/>
                  </a:lnTo>
                  <a:lnTo>
                    <a:pt x="858" y="35"/>
                  </a:lnTo>
                  <a:lnTo>
                    <a:pt x="878" y="45"/>
                  </a:lnTo>
                  <a:lnTo>
                    <a:pt x="895" y="59"/>
                  </a:lnTo>
                  <a:lnTo>
                    <a:pt x="907" y="78"/>
                  </a:lnTo>
                  <a:lnTo>
                    <a:pt x="914" y="98"/>
                  </a:lnTo>
                  <a:lnTo>
                    <a:pt x="915" y="121"/>
                  </a:lnTo>
                  <a:lnTo>
                    <a:pt x="840" y="1095"/>
                  </a:lnTo>
                  <a:lnTo>
                    <a:pt x="835" y="1118"/>
                  </a:lnTo>
                  <a:lnTo>
                    <a:pt x="825" y="1139"/>
                  </a:lnTo>
                  <a:lnTo>
                    <a:pt x="810" y="1156"/>
                  </a:lnTo>
                  <a:lnTo>
                    <a:pt x="792" y="1168"/>
                  </a:lnTo>
                  <a:lnTo>
                    <a:pt x="770" y="1176"/>
                  </a:lnTo>
                  <a:lnTo>
                    <a:pt x="747" y="1179"/>
                  </a:lnTo>
                  <a:lnTo>
                    <a:pt x="68" y="1179"/>
                  </a:lnTo>
                  <a:lnTo>
                    <a:pt x="46" y="1175"/>
                  </a:lnTo>
                  <a:lnTo>
                    <a:pt x="27" y="1165"/>
                  </a:lnTo>
                  <a:lnTo>
                    <a:pt x="13" y="1152"/>
                  </a:lnTo>
                  <a:lnTo>
                    <a:pt x="4" y="1134"/>
                  </a:lnTo>
                  <a:lnTo>
                    <a:pt x="0" y="1114"/>
                  </a:lnTo>
                  <a:lnTo>
                    <a:pt x="2" y="1092"/>
                  </a:lnTo>
                  <a:lnTo>
                    <a:pt x="115" y="80"/>
                  </a:lnTo>
                  <a:lnTo>
                    <a:pt x="123" y="58"/>
                  </a:lnTo>
                  <a:lnTo>
                    <a:pt x="136" y="39"/>
                  </a:lnTo>
                  <a:lnTo>
                    <a:pt x="155" y="22"/>
                  </a:lnTo>
                  <a:lnTo>
                    <a:pt x="175" y="10"/>
                  </a:lnTo>
                  <a:lnTo>
                    <a:pt x="198" y="3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5775424" y="1769928"/>
            <a:ext cx="44570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1218987">
              <a:defRPr/>
            </a:pPr>
            <a:r>
              <a:rPr lang="en-US" sz="1200" kern="0" dirty="0">
                <a:latin typeface="+mj-lt"/>
                <a:cs typeface="Arial" panose="020B0604020202020204" pitchFamily="34" charset="0"/>
              </a:rPr>
              <a:t>Industry </a:t>
            </a:r>
            <a:r>
              <a:rPr lang="en-US" sz="1400" b="1" kern="0" dirty="0">
                <a:latin typeface="+mj-lt"/>
                <a:cs typeface="Arial" panose="020B0604020202020204" pitchFamily="34" charset="0"/>
              </a:rPr>
              <a:t>Annual Salary Payable </a:t>
            </a:r>
          </a:p>
          <a:p>
            <a:pPr lvl="0" algn="ctr" defTabSz="1218987">
              <a:defRPr/>
            </a:pPr>
            <a:r>
              <a:rPr lang="en-US" sz="1400" b="1" kern="0" dirty="0" err="1">
                <a:latin typeface="+mj-lt"/>
                <a:cs typeface="Arial" panose="020B0604020202020204" pitchFamily="34" charset="0"/>
              </a:rPr>
              <a:t>Rs</a:t>
            </a:r>
            <a:r>
              <a:rPr lang="en-US" sz="1400" b="1" kern="0" dirty="0">
                <a:latin typeface="+mj-lt"/>
                <a:cs typeface="Arial" panose="020B0604020202020204" pitchFamily="34" charset="0"/>
              </a:rPr>
              <a:t> 113,760 Cr</a:t>
            </a:r>
          </a:p>
          <a:p>
            <a:endParaRPr lang="en-IN" sz="1200" dirty="0">
              <a:latin typeface="+mj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9726702" y="2052932"/>
            <a:ext cx="19773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1218987">
              <a:defRPr/>
            </a:pPr>
            <a:r>
              <a:rPr lang="en-US" sz="1200" dirty="0"/>
              <a:t>Flexi Staffing Industry Annual </a:t>
            </a:r>
            <a:r>
              <a:rPr lang="en-US" sz="1200" dirty="0" smtClean="0"/>
              <a:t>Contribution</a:t>
            </a:r>
          </a:p>
          <a:p>
            <a:pPr lvl="0" algn="ctr" defTabSz="1218987">
              <a:defRPr/>
            </a:pPr>
            <a:r>
              <a:rPr lang="en-US" sz="1200" dirty="0" smtClean="0"/>
              <a:t> </a:t>
            </a:r>
            <a:r>
              <a:rPr lang="en-US" sz="1200" dirty="0"/>
              <a:t>to </a:t>
            </a:r>
            <a:r>
              <a:rPr lang="en-US" sz="1400" b="1" dirty="0"/>
              <a:t>Social Security and GST </a:t>
            </a:r>
            <a:r>
              <a:rPr lang="en-US" sz="1200" dirty="0"/>
              <a:t>(appx</a:t>
            </a:r>
            <a:r>
              <a:rPr lang="en-US" sz="1200" dirty="0" smtClean="0"/>
              <a:t>) </a:t>
            </a:r>
          </a:p>
          <a:p>
            <a:pPr lvl="0" algn="ctr" defTabSz="1218987">
              <a:defRPr/>
            </a:pPr>
            <a:r>
              <a:rPr lang="en-US" sz="1400" b="1" dirty="0" smtClean="0"/>
              <a:t>Rs40,759 Cr</a:t>
            </a:r>
            <a:endParaRPr lang="en-IN" sz="1400" b="1" dirty="0"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757827" y="5240473"/>
            <a:ext cx="4457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1218987">
              <a:defRPr/>
            </a:pPr>
            <a:r>
              <a:rPr lang="en-US" sz="1400" b="1" kern="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Industry Size  </a:t>
            </a:r>
            <a:endParaRPr lang="en-US" sz="1400" b="1" kern="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lvl="0" algn="ctr" defTabSz="1218987">
              <a:defRPr/>
            </a:pPr>
            <a:r>
              <a:rPr lang="en-US" sz="1400" b="1" kern="0" dirty="0" err="1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Rs</a:t>
            </a:r>
            <a:r>
              <a:rPr lang="en-US" sz="1400" b="1" kern="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400" b="1" kern="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130,949 Cr</a:t>
            </a:r>
          </a:p>
          <a:p>
            <a:pPr lvl="0" algn="ctr" defTabSz="1218987">
              <a:defRPr/>
            </a:pPr>
            <a:r>
              <a:rPr lang="en-US" sz="1400" b="1" kern="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$15.97 </a:t>
            </a:r>
            <a:r>
              <a:rPr lang="en-US" sz="1400" b="1" kern="0" dirty="0" err="1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Bn</a:t>
            </a:r>
            <a:endParaRPr lang="en-US" sz="1400" b="1" kern="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endParaRPr lang="en-IN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529897" y="6614827"/>
            <a:ext cx="5401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i="1" dirty="0" smtClean="0"/>
              <a:t>Source : ISF </a:t>
            </a:r>
            <a:r>
              <a:rPr lang="en-US" sz="1100" i="1" dirty="0"/>
              <a:t>Flexi Staffing </a:t>
            </a:r>
            <a:r>
              <a:rPr lang="en-US" sz="1100" i="1"/>
              <a:t>Report  </a:t>
            </a:r>
            <a:r>
              <a:rPr lang="en-US" sz="1100" i="1" smtClean="0"/>
              <a:t>Q3 2023</a:t>
            </a:r>
            <a:endParaRPr lang="en-IN" sz="1100" i="1" dirty="0"/>
          </a:p>
        </p:txBody>
      </p:sp>
    </p:spTree>
    <p:extLst>
      <p:ext uri="{BB962C8B-B14F-4D97-AF65-F5344CB8AC3E}">
        <p14:creationId xmlns:p14="http://schemas.microsoft.com/office/powerpoint/2010/main" val="1538867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 Staffing Penetration in Workforce</a:t>
            </a:r>
            <a:endParaRPr lang="en-IN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2923149"/>
              </p:ext>
            </p:extLst>
          </p:nvPr>
        </p:nvGraphicFramePr>
        <p:xfrm>
          <a:off x="141403" y="801277"/>
          <a:ext cx="11359299" cy="5750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5967166" y="4421171"/>
            <a:ext cx="243527" cy="1787403"/>
            <a:chOff x="9926423" y="1297905"/>
            <a:chExt cx="243527" cy="1617721"/>
          </a:xfrm>
        </p:grpSpPr>
        <p:sp>
          <p:nvSpPr>
            <p:cNvPr id="8" name="Rectangle 7"/>
            <p:cNvSpPr/>
            <p:nvPr/>
          </p:nvSpPr>
          <p:spPr>
            <a:xfrm>
              <a:off x="9926425" y="1839200"/>
              <a:ext cx="243525" cy="5319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9926424" y="2383635"/>
              <a:ext cx="243525" cy="53199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9926423" y="1297905"/>
              <a:ext cx="243525" cy="53199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5918319" y="3184559"/>
            <a:ext cx="342794" cy="3293360"/>
          </a:xfrm>
          <a:prstGeom prst="rect">
            <a:avLst/>
          </a:prstGeom>
          <a:noFill/>
          <a:ln w="19050">
            <a:solidFill>
              <a:srgbClr val="FF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5918319" y="2915214"/>
            <a:ext cx="1876877" cy="239955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Flexi Staffing Market  $16 </a:t>
            </a:r>
            <a:r>
              <a:rPr lang="en-US" sz="1100" dirty="0" err="1" smtClean="0"/>
              <a:t>Bn</a:t>
            </a:r>
            <a:r>
              <a:rPr lang="en-US" sz="1100" dirty="0" smtClean="0"/>
              <a:t> </a:t>
            </a:r>
            <a:endParaRPr lang="en-IN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-1" y="6600145"/>
            <a:ext cx="54015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Source :  WEC Economic Report </a:t>
            </a:r>
            <a:r>
              <a:rPr lang="en-US" sz="1100" i="1" dirty="0"/>
              <a:t>2023, </a:t>
            </a:r>
            <a:r>
              <a:rPr lang="en-US" sz="1100" i="1" dirty="0" smtClean="0"/>
              <a:t>ISF </a:t>
            </a:r>
            <a:r>
              <a:rPr lang="en-US" sz="1100" i="1" dirty="0"/>
              <a:t>Flexi Staffing Report  Q3 2022-23</a:t>
            </a:r>
            <a:endParaRPr lang="en-IN" sz="1100" i="1" dirty="0"/>
          </a:p>
          <a:p>
            <a:endParaRPr lang="en-IN" sz="1100" i="1" dirty="0"/>
          </a:p>
        </p:txBody>
      </p:sp>
    </p:spTree>
    <p:extLst>
      <p:ext uri="{BB962C8B-B14F-4D97-AF65-F5344CB8AC3E}">
        <p14:creationId xmlns:p14="http://schemas.microsoft.com/office/powerpoint/2010/main" val="422398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Staffing Market to GDP </a:t>
            </a:r>
            <a:endParaRPr lang="en-IN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3558274"/>
              </p:ext>
            </p:extLst>
          </p:nvPr>
        </p:nvGraphicFramePr>
        <p:xfrm>
          <a:off x="443613" y="914400"/>
          <a:ext cx="11142482" cy="5363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947" y="6267936"/>
            <a:ext cx="623551" cy="3239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6765" y="6267936"/>
            <a:ext cx="553169" cy="33703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2278" y="6267936"/>
            <a:ext cx="546525" cy="35932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0427" y="6267936"/>
            <a:ext cx="546525" cy="35932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64763" y="6267936"/>
            <a:ext cx="546525" cy="35932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74654" y="6262745"/>
            <a:ext cx="556744" cy="38002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53523" y="6248390"/>
            <a:ext cx="477885" cy="35657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79100" y="6248390"/>
            <a:ext cx="684149" cy="343448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720311" y="5068468"/>
            <a:ext cx="1160822" cy="3085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Staffing </a:t>
            </a:r>
            <a:r>
              <a:rPr lang="en-US" sz="1000" dirty="0">
                <a:solidFill>
                  <a:schemeClr val="tx1"/>
                </a:solidFill>
              </a:rPr>
              <a:t>$32 </a:t>
            </a:r>
            <a:r>
              <a:rPr lang="en-US" sz="1000" dirty="0" err="1">
                <a:solidFill>
                  <a:schemeClr val="tx1"/>
                </a:solidFill>
              </a:rPr>
              <a:t>Bn</a:t>
            </a:r>
            <a:r>
              <a:rPr lang="en-US" sz="1000" dirty="0">
                <a:solidFill>
                  <a:schemeClr val="tx1"/>
                </a:solidFill>
              </a:rPr>
              <a:t>  (2.4% </a:t>
            </a:r>
            <a:r>
              <a:rPr lang="en-US" sz="1000" dirty="0" smtClean="0">
                <a:solidFill>
                  <a:schemeClr val="tx1"/>
                </a:solidFill>
              </a:rPr>
              <a:t>GDP share</a:t>
            </a:r>
            <a:r>
              <a:rPr lang="en-US" sz="1000" dirty="0">
                <a:solidFill>
                  <a:schemeClr val="tx1"/>
                </a:solidFill>
              </a:rPr>
              <a:t>)</a:t>
            </a:r>
            <a:endParaRPr lang="en-IN" sz="1000" dirty="0">
              <a:solidFill>
                <a:schemeClr val="tx1"/>
              </a:solidFill>
            </a:endParaRPr>
          </a:p>
          <a:p>
            <a:pPr algn="ctr"/>
            <a:endParaRPr lang="en-IN" sz="1000" dirty="0"/>
          </a:p>
        </p:txBody>
      </p:sp>
      <p:sp>
        <p:nvSpPr>
          <p:cNvPr id="28" name="Rectangle 27"/>
          <p:cNvSpPr/>
          <p:nvPr/>
        </p:nvSpPr>
        <p:spPr>
          <a:xfrm>
            <a:off x="2078353" y="4639165"/>
            <a:ext cx="1160822" cy="3393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Staffing $40 </a:t>
            </a:r>
            <a:r>
              <a:rPr lang="en-US" sz="1000" dirty="0" err="1">
                <a:solidFill>
                  <a:schemeClr val="tx1"/>
                </a:solidFill>
              </a:rPr>
              <a:t>Bn</a:t>
            </a:r>
            <a:r>
              <a:rPr lang="en-US" sz="1000" dirty="0">
                <a:solidFill>
                  <a:schemeClr val="tx1"/>
                </a:solidFill>
              </a:rPr>
              <a:t>  </a:t>
            </a:r>
            <a:r>
              <a:rPr lang="en-US" sz="1000" dirty="0" smtClean="0">
                <a:solidFill>
                  <a:schemeClr val="tx1"/>
                </a:solidFill>
              </a:rPr>
              <a:t>(1.08 %GDP share</a:t>
            </a:r>
            <a:r>
              <a:rPr lang="en-US" sz="1000" dirty="0">
                <a:solidFill>
                  <a:schemeClr val="tx1"/>
                </a:solidFill>
              </a:rPr>
              <a:t>)</a:t>
            </a:r>
            <a:endParaRPr lang="en-IN" sz="1000" dirty="0">
              <a:solidFill>
                <a:schemeClr val="tx1"/>
              </a:solidFill>
            </a:endParaRPr>
          </a:p>
          <a:p>
            <a:pPr algn="ctr"/>
            <a:endParaRPr lang="en-IN" sz="1000" dirty="0"/>
          </a:p>
        </p:txBody>
      </p:sp>
      <p:sp>
        <p:nvSpPr>
          <p:cNvPr id="35" name="Rectangle 34"/>
          <p:cNvSpPr/>
          <p:nvPr/>
        </p:nvSpPr>
        <p:spPr>
          <a:xfrm>
            <a:off x="3416209" y="4590959"/>
            <a:ext cx="1160822" cy="3393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Staffing $16 </a:t>
            </a:r>
            <a:r>
              <a:rPr lang="en-US" sz="1000" dirty="0" err="1">
                <a:solidFill>
                  <a:schemeClr val="tx1"/>
                </a:solidFill>
              </a:rPr>
              <a:t>Bn</a:t>
            </a:r>
            <a:r>
              <a:rPr lang="en-US" sz="1000" dirty="0">
                <a:solidFill>
                  <a:schemeClr val="tx1"/>
                </a:solidFill>
              </a:rPr>
              <a:t>  </a:t>
            </a:r>
            <a:r>
              <a:rPr lang="en-US" sz="1000" dirty="0" smtClean="0">
                <a:solidFill>
                  <a:schemeClr val="tx1"/>
                </a:solidFill>
              </a:rPr>
              <a:t>(0.43 %GDP share</a:t>
            </a:r>
            <a:r>
              <a:rPr lang="en-US" sz="1000" dirty="0">
                <a:solidFill>
                  <a:schemeClr val="tx1"/>
                </a:solidFill>
              </a:rPr>
              <a:t>)</a:t>
            </a:r>
            <a:endParaRPr lang="en-IN" sz="1000" dirty="0">
              <a:solidFill>
                <a:schemeClr val="tx1"/>
              </a:solidFill>
            </a:endParaRPr>
          </a:p>
          <a:p>
            <a:pPr algn="ctr"/>
            <a:endParaRPr lang="en-IN" sz="1000" dirty="0"/>
          </a:p>
        </p:txBody>
      </p:sp>
      <p:sp>
        <p:nvSpPr>
          <p:cNvPr id="36" name="Rectangle 35"/>
          <p:cNvSpPr/>
          <p:nvPr/>
        </p:nvSpPr>
        <p:spPr>
          <a:xfrm>
            <a:off x="4763492" y="4320148"/>
            <a:ext cx="1160822" cy="3393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Staffing $60 </a:t>
            </a:r>
            <a:r>
              <a:rPr lang="en-US" sz="1000" dirty="0" err="1">
                <a:solidFill>
                  <a:schemeClr val="tx1"/>
                </a:solidFill>
              </a:rPr>
              <a:t>Bn</a:t>
            </a:r>
            <a:r>
              <a:rPr lang="en-US" sz="1000" dirty="0">
                <a:solidFill>
                  <a:schemeClr val="tx1"/>
                </a:solidFill>
              </a:rPr>
              <a:t>  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(1 %GDP share</a:t>
            </a:r>
            <a:r>
              <a:rPr lang="en-US" sz="1000" dirty="0">
                <a:solidFill>
                  <a:schemeClr val="tx1"/>
                </a:solidFill>
              </a:rPr>
              <a:t>)</a:t>
            </a:r>
            <a:endParaRPr lang="en-IN" sz="1000" dirty="0">
              <a:solidFill>
                <a:schemeClr val="tx1"/>
              </a:solidFill>
            </a:endParaRPr>
          </a:p>
          <a:p>
            <a:pPr algn="ctr"/>
            <a:endParaRPr lang="en-IN" sz="1000" dirty="0"/>
          </a:p>
        </p:txBody>
      </p:sp>
      <p:sp>
        <p:nvSpPr>
          <p:cNvPr id="37" name="Rectangle 36"/>
          <p:cNvSpPr/>
          <p:nvPr/>
        </p:nvSpPr>
        <p:spPr>
          <a:xfrm>
            <a:off x="6160230" y="3793818"/>
            <a:ext cx="1160822" cy="3393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Staffing $80 </a:t>
            </a:r>
            <a:r>
              <a:rPr lang="en-US" sz="1000" dirty="0" err="1">
                <a:solidFill>
                  <a:schemeClr val="tx1"/>
                </a:solidFill>
              </a:rPr>
              <a:t>Bn</a:t>
            </a:r>
            <a:r>
              <a:rPr lang="en-US" sz="1000" dirty="0">
                <a:solidFill>
                  <a:schemeClr val="tx1"/>
                </a:solidFill>
              </a:rPr>
              <a:t>  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(1 %GDP share</a:t>
            </a:r>
            <a:r>
              <a:rPr lang="en-US" sz="1000" dirty="0">
                <a:solidFill>
                  <a:schemeClr val="tx1"/>
                </a:solidFill>
              </a:rPr>
              <a:t>)</a:t>
            </a:r>
            <a:endParaRPr lang="en-IN" sz="1000" dirty="0">
              <a:solidFill>
                <a:schemeClr val="tx1"/>
              </a:solidFill>
            </a:endParaRPr>
          </a:p>
          <a:p>
            <a:pPr algn="ctr"/>
            <a:endParaRPr lang="en-IN" sz="1000" dirty="0"/>
          </a:p>
        </p:txBody>
      </p:sp>
      <p:sp>
        <p:nvSpPr>
          <p:cNvPr id="38" name="Rectangle 37"/>
          <p:cNvSpPr/>
          <p:nvPr/>
        </p:nvSpPr>
        <p:spPr>
          <a:xfrm>
            <a:off x="7547730" y="4421276"/>
            <a:ext cx="1160822" cy="3393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Staffing $73 </a:t>
            </a:r>
            <a:r>
              <a:rPr lang="en-US" sz="1000" dirty="0" err="1">
                <a:solidFill>
                  <a:schemeClr val="tx1"/>
                </a:solidFill>
              </a:rPr>
              <a:t>Bn</a:t>
            </a:r>
            <a:r>
              <a:rPr lang="en-US" sz="1000" dirty="0">
                <a:solidFill>
                  <a:schemeClr val="tx1"/>
                </a:solidFill>
              </a:rPr>
              <a:t>  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(1.5 %GDP share</a:t>
            </a:r>
            <a:r>
              <a:rPr lang="en-US" sz="1000" dirty="0">
                <a:solidFill>
                  <a:schemeClr val="tx1"/>
                </a:solidFill>
              </a:rPr>
              <a:t>)</a:t>
            </a:r>
            <a:endParaRPr lang="en-IN" sz="1000" dirty="0">
              <a:solidFill>
                <a:schemeClr val="tx1"/>
              </a:solidFill>
            </a:endParaRPr>
          </a:p>
          <a:p>
            <a:pPr algn="ctr"/>
            <a:endParaRPr lang="en-IN" sz="1000" dirty="0"/>
          </a:p>
        </p:txBody>
      </p:sp>
      <p:sp>
        <p:nvSpPr>
          <p:cNvPr id="39" name="Rectangle 38"/>
          <p:cNvSpPr/>
          <p:nvPr/>
        </p:nvSpPr>
        <p:spPr>
          <a:xfrm>
            <a:off x="8840335" y="3072348"/>
            <a:ext cx="1160822" cy="3393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Staffing $158 </a:t>
            </a:r>
            <a:r>
              <a:rPr lang="en-US" sz="1000" dirty="0" err="1">
                <a:solidFill>
                  <a:schemeClr val="tx1"/>
                </a:solidFill>
              </a:rPr>
              <a:t>Bn</a:t>
            </a:r>
            <a:r>
              <a:rPr lang="en-US" sz="1000" dirty="0">
                <a:solidFill>
                  <a:schemeClr val="tx1"/>
                </a:solidFill>
              </a:rPr>
              <a:t>  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(1.29 %GDP share</a:t>
            </a:r>
            <a:r>
              <a:rPr lang="en-US" sz="1000" dirty="0">
                <a:solidFill>
                  <a:schemeClr val="tx1"/>
                </a:solidFill>
              </a:rPr>
              <a:t>)</a:t>
            </a:r>
            <a:endParaRPr lang="en-IN" sz="1000" dirty="0">
              <a:solidFill>
                <a:schemeClr val="tx1"/>
              </a:solidFill>
            </a:endParaRPr>
          </a:p>
          <a:p>
            <a:pPr algn="ctr"/>
            <a:endParaRPr lang="en-IN" sz="1000" dirty="0"/>
          </a:p>
        </p:txBody>
      </p:sp>
      <p:sp>
        <p:nvSpPr>
          <p:cNvPr id="40" name="Rectangle 39"/>
          <p:cNvSpPr/>
          <p:nvPr/>
        </p:nvSpPr>
        <p:spPr>
          <a:xfrm>
            <a:off x="10240763" y="1511269"/>
            <a:ext cx="1160822" cy="3393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Staffing $187 </a:t>
            </a:r>
            <a:r>
              <a:rPr lang="en-US" sz="1000" dirty="0" err="1">
                <a:solidFill>
                  <a:schemeClr val="tx1"/>
                </a:solidFill>
              </a:rPr>
              <a:t>Bn</a:t>
            </a:r>
            <a:r>
              <a:rPr lang="en-US" sz="1000" dirty="0">
                <a:solidFill>
                  <a:schemeClr val="tx1"/>
                </a:solidFill>
              </a:rPr>
              <a:t>  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(0.91 %GDP share</a:t>
            </a:r>
            <a:r>
              <a:rPr lang="en-US" sz="1000" dirty="0">
                <a:solidFill>
                  <a:schemeClr val="tx1"/>
                </a:solidFill>
              </a:rPr>
              <a:t>)</a:t>
            </a:r>
            <a:endParaRPr lang="en-IN" sz="1000" dirty="0">
              <a:solidFill>
                <a:schemeClr val="tx1"/>
              </a:solidFill>
            </a:endParaRPr>
          </a:p>
          <a:p>
            <a:pPr algn="ctr"/>
            <a:endParaRPr lang="en-IN" sz="1000" dirty="0"/>
          </a:p>
        </p:txBody>
      </p:sp>
      <p:sp>
        <p:nvSpPr>
          <p:cNvPr id="41" name="Rectangle 40"/>
          <p:cNvSpPr/>
          <p:nvPr/>
        </p:nvSpPr>
        <p:spPr>
          <a:xfrm>
            <a:off x="3416209" y="3252246"/>
            <a:ext cx="4056406" cy="3520911"/>
          </a:xfrm>
          <a:prstGeom prst="rect">
            <a:avLst/>
          </a:prstGeom>
          <a:noFill/>
          <a:ln w="19050">
            <a:solidFill>
              <a:srgbClr val="FF006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TextBox 41"/>
          <p:cNvSpPr txBox="1"/>
          <p:nvPr/>
        </p:nvSpPr>
        <p:spPr>
          <a:xfrm>
            <a:off x="-43308" y="6604966"/>
            <a:ext cx="54665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Source :  WEC Economic Report 2023</a:t>
            </a:r>
            <a:endParaRPr lang="en-IN" sz="1000" i="1" dirty="0"/>
          </a:p>
        </p:txBody>
      </p:sp>
    </p:spTree>
    <p:extLst>
      <p:ext uri="{BB962C8B-B14F-4D97-AF65-F5344CB8AC3E}">
        <p14:creationId xmlns:p14="http://schemas.microsoft.com/office/powerpoint/2010/main" val="2561332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Arrow Connector 39"/>
          <p:cNvCxnSpPr/>
          <p:nvPr/>
        </p:nvCxnSpPr>
        <p:spPr>
          <a:xfrm flipV="1">
            <a:off x="4832659" y="2154518"/>
            <a:ext cx="0" cy="97757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ISF HC Growth vs GDP Growth</a:t>
            </a:r>
            <a:endParaRPr lang="en-IN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4058233"/>
              </p:ext>
            </p:extLst>
          </p:nvPr>
        </p:nvGraphicFramePr>
        <p:xfrm>
          <a:off x="292230" y="2875175"/>
          <a:ext cx="9926425" cy="384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flipV="1">
            <a:off x="823123" y="2371463"/>
            <a:ext cx="0" cy="179772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05822" y="2064470"/>
            <a:ext cx="672310" cy="24509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1 </a:t>
            </a:r>
            <a:r>
              <a:rPr lang="en-US" sz="1100" dirty="0" err="1" smtClean="0">
                <a:solidFill>
                  <a:schemeClr val="bg1"/>
                </a:solidFill>
              </a:rPr>
              <a:t>Mn</a:t>
            </a:r>
            <a:endParaRPr lang="en-IN" sz="1100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643332" y="2830553"/>
            <a:ext cx="0" cy="179772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325401" y="2525596"/>
            <a:ext cx="672310" cy="24509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0.93 </a:t>
            </a:r>
            <a:r>
              <a:rPr lang="en-US" sz="1100" dirty="0" err="1" smtClean="0">
                <a:solidFill>
                  <a:schemeClr val="bg1"/>
                </a:solidFill>
              </a:rPr>
              <a:t>Mn</a:t>
            </a:r>
            <a:endParaRPr lang="en-IN" sz="1100" dirty="0">
              <a:solidFill>
                <a:schemeClr val="bg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2419835" y="2666211"/>
            <a:ext cx="3429" cy="193284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096536" y="2371463"/>
            <a:ext cx="672310" cy="24509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0.94 </a:t>
            </a:r>
            <a:r>
              <a:rPr lang="en-US" sz="1100" dirty="0" err="1" smtClean="0">
                <a:solidFill>
                  <a:schemeClr val="bg1"/>
                </a:solidFill>
              </a:rPr>
              <a:t>Mn</a:t>
            </a:r>
            <a:endParaRPr lang="en-IN" sz="1100" dirty="0">
              <a:solidFill>
                <a:schemeClr val="bg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3229535" y="2472926"/>
            <a:ext cx="0" cy="212613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902807" y="2239488"/>
            <a:ext cx="672310" cy="24509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0.98Mn</a:t>
            </a:r>
            <a:endParaRPr lang="en-IN" sz="1100" dirty="0">
              <a:solidFill>
                <a:schemeClr val="bg1"/>
              </a:solidFill>
            </a:endParaRPr>
          </a:p>
        </p:txBody>
      </p:sp>
      <p:cxnSp>
        <p:nvCxnSpPr>
          <p:cNvPr id="30" name="Straight Arrow Connector 29"/>
          <p:cNvCxnSpPr>
            <a:endCxn id="31" idx="2"/>
          </p:cNvCxnSpPr>
          <p:nvPr/>
        </p:nvCxnSpPr>
        <p:spPr>
          <a:xfrm flipV="1">
            <a:off x="4039236" y="2248915"/>
            <a:ext cx="0" cy="232959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703081" y="2003818"/>
            <a:ext cx="672310" cy="24509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1.05 </a:t>
            </a:r>
            <a:r>
              <a:rPr lang="en-US" sz="1100" dirty="0" err="1" smtClean="0">
                <a:solidFill>
                  <a:schemeClr val="bg1"/>
                </a:solidFill>
              </a:rPr>
              <a:t>Mn</a:t>
            </a:r>
            <a:endParaRPr lang="en-IN" sz="11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83132" y="1909421"/>
            <a:ext cx="672310" cy="24509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1.05 </a:t>
            </a:r>
            <a:r>
              <a:rPr lang="en-US" sz="1100" dirty="0" err="1" smtClean="0">
                <a:solidFill>
                  <a:schemeClr val="bg1"/>
                </a:solidFill>
              </a:rPr>
              <a:t>Mn</a:t>
            </a:r>
            <a:endParaRPr lang="en-IN" sz="11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385825" y="1852349"/>
            <a:ext cx="672310" cy="24509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1.05 </a:t>
            </a:r>
            <a:r>
              <a:rPr lang="en-US" sz="1100" dirty="0" err="1" smtClean="0">
                <a:solidFill>
                  <a:schemeClr val="bg1"/>
                </a:solidFill>
              </a:rPr>
              <a:t>Mn</a:t>
            </a:r>
            <a:endParaRPr lang="en-IN" sz="11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121175" y="1771427"/>
            <a:ext cx="672310" cy="24509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1.05 </a:t>
            </a:r>
            <a:r>
              <a:rPr lang="en-US" sz="1100" dirty="0" err="1" smtClean="0">
                <a:solidFill>
                  <a:schemeClr val="bg1"/>
                </a:solidFill>
              </a:rPr>
              <a:t>Mn</a:t>
            </a:r>
            <a:endParaRPr lang="en-IN" sz="11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863359" y="1698359"/>
            <a:ext cx="672310" cy="24509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1.05 </a:t>
            </a:r>
            <a:r>
              <a:rPr lang="en-US" sz="1100" dirty="0" err="1" smtClean="0">
                <a:solidFill>
                  <a:schemeClr val="bg1"/>
                </a:solidFill>
              </a:rPr>
              <a:t>Mn</a:t>
            </a:r>
            <a:endParaRPr lang="en-IN" sz="1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675417" y="1631097"/>
            <a:ext cx="672310" cy="24509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1.05 </a:t>
            </a:r>
            <a:r>
              <a:rPr lang="en-US" sz="1100" dirty="0" err="1" smtClean="0">
                <a:solidFill>
                  <a:schemeClr val="bg1"/>
                </a:solidFill>
              </a:rPr>
              <a:t>Mn</a:t>
            </a:r>
            <a:endParaRPr lang="en-IN" sz="11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594177" y="1384676"/>
            <a:ext cx="672310" cy="24509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1.05 </a:t>
            </a:r>
            <a:r>
              <a:rPr lang="en-US" sz="1100" dirty="0" err="1" smtClean="0">
                <a:solidFill>
                  <a:schemeClr val="bg1"/>
                </a:solidFill>
              </a:rPr>
              <a:t>Mn</a:t>
            </a:r>
            <a:endParaRPr lang="en-IN" sz="11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343254" y="1200830"/>
            <a:ext cx="672310" cy="24509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1.05 </a:t>
            </a:r>
            <a:r>
              <a:rPr lang="en-US" sz="1100" dirty="0" err="1" smtClean="0">
                <a:solidFill>
                  <a:schemeClr val="bg1"/>
                </a:solidFill>
              </a:rPr>
              <a:t>Mn</a:t>
            </a:r>
            <a:endParaRPr lang="en-IN" sz="1100" dirty="0">
              <a:solidFill>
                <a:schemeClr val="bg1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5641245" y="2126366"/>
            <a:ext cx="0" cy="177492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6417587" y="2031969"/>
            <a:ext cx="0" cy="206589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7237221" y="2003688"/>
            <a:ext cx="0" cy="206589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8011572" y="1876195"/>
            <a:ext cx="0" cy="165979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8930332" y="1643027"/>
            <a:ext cx="0" cy="232565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9679409" y="1480474"/>
            <a:ext cx="0" cy="248821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1304540" y="2211210"/>
            <a:ext cx="2320612" cy="4340422"/>
          </a:xfrm>
          <a:prstGeom prst="rect">
            <a:avLst/>
          </a:prstGeom>
          <a:noFill/>
          <a:ln w="19050">
            <a:solidFill>
              <a:srgbClr val="FF006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Rectangle 55"/>
          <p:cNvSpPr/>
          <p:nvPr/>
        </p:nvSpPr>
        <p:spPr>
          <a:xfrm>
            <a:off x="11180189" y="805037"/>
            <a:ext cx="904974" cy="27832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ISF HC</a:t>
            </a:r>
            <a:endParaRPr lang="en-IN" sz="1100" dirty="0">
              <a:solidFill>
                <a:schemeClr val="bg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1189051" y="1153957"/>
            <a:ext cx="904974" cy="2783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GDP Growth </a:t>
            </a:r>
            <a:endParaRPr lang="en-IN" sz="1100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434643" y="2290945"/>
            <a:ext cx="4713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FF0000"/>
                </a:solidFill>
              </a:rPr>
              <a:t>-7%</a:t>
            </a:r>
            <a:endParaRPr lang="en-IN" sz="1100" b="1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217786" y="2169314"/>
            <a:ext cx="5510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B050"/>
                </a:solidFill>
              </a:rPr>
              <a:t>+1.1</a:t>
            </a:r>
            <a:r>
              <a:rPr lang="en-US" sz="1100" b="1" dirty="0">
                <a:solidFill>
                  <a:srgbClr val="00B050"/>
                </a:solidFill>
              </a:rPr>
              <a:t>%</a:t>
            </a:r>
            <a:endParaRPr lang="en-IN" sz="1100" b="1" dirty="0">
              <a:solidFill>
                <a:srgbClr val="00B05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918491" y="1926942"/>
            <a:ext cx="7186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B050"/>
                </a:solidFill>
              </a:rPr>
              <a:t>+ 4.3%</a:t>
            </a:r>
            <a:endParaRPr lang="en-IN" sz="1100" b="1" dirty="0">
              <a:solidFill>
                <a:srgbClr val="00B05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86802" y="1768136"/>
            <a:ext cx="5686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B050"/>
                </a:solidFill>
              </a:rPr>
              <a:t>+7.1%</a:t>
            </a:r>
            <a:endParaRPr lang="en-IN" sz="1100" b="1" dirty="0">
              <a:solidFill>
                <a:srgbClr val="00B05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643744" y="1671390"/>
            <a:ext cx="5703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B050"/>
                </a:solidFill>
              </a:rPr>
              <a:t>+1.9%</a:t>
            </a:r>
            <a:endParaRPr lang="en-IN" sz="1100" b="1" dirty="0">
              <a:solidFill>
                <a:srgbClr val="00B05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436224" y="1617436"/>
            <a:ext cx="570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B050"/>
                </a:solidFill>
              </a:rPr>
              <a:t>+7.5%</a:t>
            </a:r>
            <a:endParaRPr lang="en-IN" sz="1100" b="1" dirty="0">
              <a:solidFill>
                <a:srgbClr val="00B05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172735" y="1540585"/>
            <a:ext cx="570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B050"/>
                </a:solidFill>
              </a:rPr>
              <a:t>+2.6%</a:t>
            </a:r>
            <a:endParaRPr lang="en-IN" sz="1100" b="1" dirty="0">
              <a:solidFill>
                <a:srgbClr val="00B05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907175" y="1469314"/>
            <a:ext cx="570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B050"/>
                </a:solidFill>
              </a:rPr>
              <a:t>+0.8%</a:t>
            </a:r>
            <a:endParaRPr lang="en-IN" sz="1100" b="1" dirty="0">
              <a:solidFill>
                <a:srgbClr val="00B05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722273" y="1395810"/>
            <a:ext cx="570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B050"/>
                </a:solidFill>
              </a:rPr>
              <a:t>+5 %</a:t>
            </a:r>
            <a:endParaRPr lang="en-IN" sz="1100" b="1" dirty="0">
              <a:solidFill>
                <a:srgbClr val="00B05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700841" y="1170670"/>
            <a:ext cx="570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B050"/>
                </a:solidFill>
              </a:rPr>
              <a:t>+8 %</a:t>
            </a:r>
            <a:endParaRPr lang="en-IN" sz="1100" b="1" dirty="0">
              <a:solidFill>
                <a:srgbClr val="00B05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9394248" y="954595"/>
            <a:ext cx="5703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B050"/>
                </a:solidFill>
              </a:rPr>
              <a:t>+3.7%</a:t>
            </a:r>
            <a:endParaRPr lang="en-IN" sz="1100" b="1" dirty="0">
              <a:solidFill>
                <a:srgbClr val="00B05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-43308" y="6604966"/>
            <a:ext cx="54665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Source :  </a:t>
            </a:r>
            <a:r>
              <a:rPr lang="en-US" sz="1000" i="1" dirty="0"/>
              <a:t>https://statisticstimes.com/economy/country/india-quarterly-gdp-growth.php</a:t>
            </a:r>
            <a:endParaRPr lang="en-IN" sz="1000" i="1" dirty="0"/>
          </a:p>
        </p:txBody>
      </p:sp>
    </p:spTree>
    <p:extLst>
      <p:ext uri="{BB962C8B-B14F-4D97-AF65-F5344CB8AC3E}">
        <p14:creationId xmlns:p14="http://schemas.microsoft.com/office/powerpoint/2010/main" val="3921571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2299347"/>
              </p:ext>
            </p:extLst>
          </p:nvPr>
        </p:nvGraphicFramePr>
        <p:xfrm>
          <a:off x="-29475" y="592619"/>
          <a:ext cx="8427563" cy="6042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288 </a:t>
            </a:r>
            <a:r>
              <a:rPr lang="en-US" dirty="0" err="1" smtClean="0"/>
              <a:t>Mn</a:t>
            </a:r>
            <a:r>
              <a:rPr lang="en-US" dirty="0" smtClean="0"/>
              <a:t> Work force ( </a:t>
            </a:r>
            <a:r>
              <a:rPr lang="en-US" dirty="0" err="1" smtClean="0"/>
              <a:t>eShram</a:t>
            </a:r>
            <a:r>
              <a:rPr lang="en-US" dirty="0" smtClean="0"/>
              <a:t> portal)</a:t>
            </a:r>
            <a:endParaRPr lang="en-IN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3D11BDC-0566-446F-8A83-633853052187}"/>
              </a:ext>
            </a:extLst>
          </p:cNvPr>
          <p:cNvGrpSpPr/>
          <p:nvPr/>
        </p:nvGrpSpPr>
        <p:grpSpPr>
          <a:xfrm>
            <a:off x="2222165" y="4697627"/>
            <a:ext cx="3146515" cy="1729386"/>
            <a:chOff x="902995" y="3857827"/>
            <a:chExt cx="6225931" cy="3110813"/>
          </a:xfrm>
        </p:grpSpPr>
        <p:sp>
          <p:nvSpPr>
            <p:cNvPr id="14" name="Freeform: Shape 5">
              <a:extLst>
                <a:ext uri="{FF2B5EF4-FFF2-40B4-BE49-F238E27FC236}">
                  <a16:creationId xmlns:a16="http://schemas.microsoft.com/office/drawing/2014/main" id="{04C388A6-A621-475D-855B-22EE677948FB}"/>
                </a:ext>
              </a:extLst>
            </p:cNvPr>
            <p:cNvSpPr>
              <a:spLocks/>
            </p:cNvSpPr>
            <p:nvPr/>
          </p:nvSpPr>
          <p:spPr bwMode="auto">
            <a:xfrm rot="700084">
              <a:off x="902995" y="3872702"/>
              <a:ext cx="1802962" cy="3095938"/>
            </a:xfrm>
            <a:custGeom>
              <a:avLst/>
              <a:gdLst>
                <a:gd name="connsiteX0" fmla="*/ 802733 w 1802962"/>
                <a:gd name="connsiteY0" fmla="*/ 994 h 3095938"/>
                <a:gd name="connsiteX1" fmla="*/ 824573 w 1802962"/>
                <a:gd name="connsiteY1" fmla="*/ 1311 h 3095938"/>
                <a:gd name="connsiteX2" fmla="*/ 869879 w 1802962"/>
                <a:gd name="connsiteY2" fmla="*/ 46396 h 3095938"/>
                <a:gd name="connsiteX3" fmla="*/ 881205 w 1802962"/>
                <a:gd name="connsiteY3" fmla="*/ 111771 h 3095938"/>
                <a:gd name="connsiteX4" fmla="*/ 897062 w 1802962"/>
                <a:gd name="connsiteY4" fmla="*/ 702393 h 3095938"/>
                <a:gd name="connsiteX5" fmla="*/ 960492 w 1802962"/>
                <a:gd name="connsiteY5" fmla="*/ 736206 h 3095938"/>
                <a:gd name="connsiteX6" fmla="*/ 1001267 w 1802962"/>
                <a:gd name="connsiteY6" fmla="*/ 670833 h 3095938"/>
                <a:gd name="connsiteX7" fmla="*/ 1245921 w 1802962"/>
                <a:gd name="connsiteY7" fmla="*/ 116279 h 3095938"/>
                <a:gd name="connsiteX8" fmla="*/ 1298022 w 1802962"/>
                <a:gd name="connsiteY8" fmla="*/ 46397 h 3095938"/>
                <a:gd name="connsiteX9" fmla="*/ 1379574 w 1802962"/>
                <a:gd name="connsiteY9" fmla="*/ 39633 h 3095938"/>
                <a:gd name="connsiteX10" fmla="*/ 1404492 w 1802962"/>
                <a:gd name="connsiteY10" fmla="*/ 102754 h 3095938"/>
                <a:gd name="connsiteX11" fmla="*/ 1384104 w 1802962"/>
                <a:gd name="connsiteY11" fmla="*/ 170382 h 3095938"/>
                <a:gd name="connsiteX12" fmla="*/ 1159839 w 1802962"/>
                <a:gd name="connsiteY12" fmla="*/ 794818 h 3095938"/>
                <a:gd name="connsiteX13" fmla="*/ 1184757 w 1802962"/>
                <a:gd name="connsiteY13" fmla="*/ 806090 h 3095938"/>
                <a:gd name="connsiteX14" fmla="*/ 1490574 w 1802962"/>
                <a:gd name="connsiteY14" fmla="*/ 312402 h 3095938"/>
                <a:gd name="connsiteX15" fmla="*/ 1529084 w 1802962"/>
                <a:gd name="connsiteY15" fmla="*/ 276333 h 3095938"/>
                <a:gd name="connsiteX16" fmla="*/ 1610635 w 1802962"/>
                <a:gd name="connsiteY16" fmla="*/ 328182 h 3095938"/>
                <a:gd name="connsiteX17" fmla="*/ 1594779 w 1802962"/>
                <a:gd name="connsiteY17" fmla="*/ 395810 h 3095938"/>
                <a:gd name="connsiteX18" fmla="*/ 1345594 w 1802962"/>
                <a:gd name="connsiteY18" fmla="*/ 932329 h 3095938"/>
                <a:gd name="connsiteX19" fmla="*/ 1386369 w 1802962"/>
                <a:gd name="connsiteY19" fmla="*/ 957126 h 3095938"/>
                <a:gd name="connsiteX20" fmla="*/ 1689922 w 1802962"/>
                <a:gd name="connsiteY20" fmla="*/ 695630 h 3095938"/>
                <a:gd name="connsiteX21" fmla="*/ 1739758 w 1802962"/>
                <a:gd name="connsiteY21" fmla="*/ 673087 h 3095938"/>
                <a:gd name="connsiteX22" fmla="*/ 1794126 w 1802962"/>
                <a:gd name="connsiteY22" fmla="*/ 770021 h 3095938"/>
                <a:gd name="connsiteX23" fmla="*/ 1723901 w 1802962"/>
                <a:gd name="connsiteY23" fmla="*/ 842158 h 3095938"/>
                <a:gd name="connsiteX24" fmla="*/ 1409023 w 1802962"/>
                <a:gd name="connsiteY24" fmla="*/ 1234402 h 3095938"/>
                <a:gd name="connsiteX25" fmla="*/ 1153043 w 1802962"/>
                <a:gd name="connsiteY25" fmla="*/ 1669479 h 3095938"/>
                <a:gd name="connsiteX26" fmla="*/ 1070966 w 1802962"/>
                <a:gd name="connsiteY26" fmla="*/ 2878504 h 3095938"/>
                <a:gd name="connsiteX27" fmla="*/ 1070825 w 1802962"/>
                <a:gd name="connsiteY27" fmla="*/ 2980655 h 3095938"/>
                <a:gd name="connsiteX28" fmla="*/ 512579 w 1802962"/>
                <a:gd name="connsiteY28" fmla="*/ 3095938 h 3095938"/>
                <a:gd name="connsiteX29" fmla="*/ 513518 w 1802962"/>
                <a:gd name="connsiteY29" fmla="*/ 3045005 h 3095938"/>
                <a:gd name="connsiteX30" fmla="*/ 552735 w 1802962"/>
                <a:gd name="connsiteY30" fmla="*/ 1991841 h 3095938"/>
                <a:gd name="connsiteX31" fmla="*/ 545940 w 1802962"/>
                <a:gd name="connsiteY31" fmla="*/ 1649191 h 3095938"/>
                <a:gd name="connsiteX32" fmla="*/ 362450 w 1802962"/>
                <a:gd name="connsiteY32" fmla="*/ 1356135 h 3095938"/>
                <a:gd name="connsiteX33" fmla="*/ 237858 w 1802962"/>
                <a:gd name="connsiteY33" fmla="*/ 1058569 h 3095938"/>
                <a:gd name="connsiteX34" fmla="*/ 0 w 1802962"/>
                <a:gd name="connsiteY34" fmla="*/ 862446 h 3095938"/>
                <a:gd name="connsiteX35" fmla="*/ 86082 w 1802962"/>
                <a:gd name="connsiteY35" fmla="*/ 761004 h 3095938"/>
                <a:gd name="connsiteX36" fmla="*/ 217469 w 1802962"/>
                <a:gd name="connsiteY36" fmla="*/ 790309 h 3095938"/>
                <a:gd name="connsiteX37" fmla="*/ 321674 w 1802962"/>
                <a:gd name="connsiteY37" fmla="*/ 882735 h 3095938"/>
                <a:gd name="connsiteX38" fmla="*/ 437205 w 1802962"/>
                <a:gd name="connsiteY38" fmla="*/ 988686 h 3095938"/>
                <a:gd name="connsiteX39" fmla="*/ 582185 w 1802962"/>
                <a:gd name="connsiteY39" fmla="*/ 1042789 h 3095938"/>
                <a:gd name="connsiteX40" fmla="*/ 654675 w 1802962"/>
                <a:gd name="connsiteY40" fmla="*/ 972906 h 3095938"/>
                <a:gd name="connsiteX41" fmla="*/ 679593 w 1802962"/>
                <a:gd name="connsiteY41" fmla="*/ 873718 h 3095938"/>
                <a:gd name="connsiteX42" fmla="*/ 736226 w 1802962"/>
                <a:gd name="connsiteY42" fmla="*/ 129805 h 3095938"/>
                <a:gd name="connsiteX43" fmla="*/ 752083 w 1802962"/>
                <a:gd name="connsiteY43" fmla="*/ 41887 h 3095938"/>
                <a:gd name="connsiteX44" fmla="*/ 802733 w 1802962"/>
                <a:gd name="connsiteY44" fmla="*/ 994 h 3095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802962" h="3095938">
                  <a:moveTo>
                    <a:pt x="802733" y="994"/>
                  </a:moveTo>
                  <a:cubicBezTo>
                    <a:pt x="809848" y="-380"/>
                    <a:pt x="817210" y="-380"/>
                    <a:pt x="824573" y="1311"/>
                  </a:cubicBezTo>
                  <a:cubicBezTo>
                    <a:pt x="847226" y="5819"/>
                    <a:pt x="863083" y="23854"/>
                    <a:pt x="869879" y="46396"/>
                  </a:cubicBezTo>
                  <a:cubicBezTo>
                    <a:pt x="878940" y="66685"/>
                    <a:pt x="878941" y="89228"/>
                    <a:pt x="881205" y="111771"/>
                  </a:cubicBezTo>
                  <a:cubicBezTo>
                    <a:pt x="897062" y="702393"/>
                    <a:pt x="897062" y="702393"/>
                    <a:pt x="897062" y="702393"/>
                  </a:cubicBezTo>
                  <a:cubicBezTo>
                    <a:pt x="897063" y="733953"/>
                    <a:pt x="933307" y="754241"/>
                    <a:pt x="960492" y="736206"/>
                  </a:cubicBezTo>
                  <a:cubicBezTo>
                    <a:pt x="983145" y="720427"/>
                    <a:pt x="992206" y="695630"/>
                    <a:pt x="1001267" y="670833"/>
                  </a:cubicBezTo>
                  <a:cubicBezTo>
                    <a:pt x="1069226" y="481473"/>
                    <a:pt x="1153043" y="294368"/>
                    <a:pt x="1245921" y="116279"/>
                  </a:cubicBezTo>
                  <a:cubicBezTo>
                    <a:pt x="1259513" y="91482"/>
                    <a:pt x="1275370" y="64431"/>
                    <a:pt x="1298022" y="46397"/>
                  </a:cubicBezTo>
                  <a:cubicBezTo>
                    <a:pt x="1320675" y="28362"/>
                    <a:pt x="1356920" y="21599"/>
                    <a:pt x="1379574" y="39633"/>
                  </a:cubicBezTo>
                  <a:cubicBezTo>
                    <a:pt x="1399962" y="53159"/>
                    <a:pt x="1406757" y="77957"/>
                    <a:pt x="1404492" y="102754"/>
                  </a:cubicBezTo>
                  <a:cubicBezTo>
                    <a:pt x="1404492" y="125297"/>
                    <a:pt x="1393165" y="147839"/>
                    <a:pt x="1384104" y="170382"/>
                  </a:cubicBezTo>
                  <a:cubicBezTo>
                    <a:pt x="1304818" y="352979"/>
                    <a:pt x="1214206" y="605459"/>
                    <a:pt x="1159839" y="794818"/>
                  </a:cubicBezTo>
                  <a:cubicBezTo>
                    <a:pt x="1155308" y="810597"/>
                    <a:pt x="1175696" y="819616"/>
                    <a:pt x="1184757" y="806090"/>
                  </a:cubicBezTo>
                  <a:cubicBezTo>
                    <a:pt x="1490574" y="312402"/>
                    <a:pt x="1490574" y="312402"/>
                    <a:pt x="1490574" y="312402"/>
                  </a:cubicBezTo>
                  <a:cubicBezTo>
                    <a:pt x="1499636" y="296622"/>
                    <a:pt x="1513227" y="283096"/>
                    <a:pt x="1529084" y="276333"/>
                  </a:cubicBezTo>
                  <a:cubicBezTo>
                    <a:pt x="1578921" y="251536"/>
                    <a:pt x="1608370" y="292114"/>
                    <a:pt x="1610635" y="328182"/>
                  </a:cubicBezTo>
                  <a:cubicBezTo>
                    <a:pt x="1610635" y="350725"/>
                    <a:pt x="1603840" y="373268"/>
                    <a:pt x="1594779" y="395810"/>
                  </a:cubicBezTo>
                  <a:cubicBezTo>
                    <a:pt x="1520022" y="578407"/>
                    <a:pt x="1390901" y="742969"/>
                    <a:pt x="1345594" y="932329"/>
                  </a:cubicBezTo>
                  <a:cubicBezTo>
                    <a:pt x="1341063" y="957126"/>
                    <a:pt x="1368247" y="972906"/>
                    <a:pt x="1386369" y="957126"/>
                  </a:cubicBezTo>
                  <a:cubicBezTo>
                    <a:pt x="1689922" y="695630"/>
                    <a:pt x="1689922" y="695630"/>
                    <a:pt x="1689922" y="695630"/>
                  </a:cubicBezTo>
                  <a:cubicBezTo>
                    <a:pt x="1703513" y="684358"/>
                    <a:pt x="1721636" y="675342"/>
                    <a:pt x="1739758" y="673087"/>
                  </a:cubicBezTo>
                  <a:cubicBezTo>
                    <a:pt x="1800921" y="668578"/>
                    <a:pt x="1814513" y="729444"/>
                    <a:pt x="1794126" y="770021"/>
                  </a:cubicBezTo>
                  <a:cubicBezTo>
                    <a:pt x="1778268" y="799326"/>
                    <a:pt x="1751084" y="819615"/>
                    <a:pt x="1723901" y="842158"/>
                  </a:cubicBezTo>
                  <a:cubicBezTo>
                    <a:pt x="1592513" y="945855"/>
                    <a:pt x="1492839" y="1087874"/>
                    <a:pt x="1409023" y="1234402"/>
                  </a:cubicBezTo>
                  <a:cubicBezTo>
                    <a:pt x="1322941" y="1378677"/>
                    <a:pt x="1205145" y="1509425"/>
                    <a:pt x="1153043" y="1669479"/>
                  </a:cubicBezTo>
                  <a:cubicBezTo>
                    <a:pt x="1096552" y="1841086"/>
                    <a:pt x="1074315" y="2337601"/>
                    <a:pt x="1070966" y="2878504"/>
                  </a:cubicBezTo>
                  <a:lnTo>
                    <a:pt x="1070825" y="2980655"/>
                  </a:lnTo>
                  <a:lnTo>
                    <a:pt x="512579" y="3095938"/>
                  </a:lnTo>
                  <a:lnTo>
                    <a:pt x="513518" y="3045005"/>
                  </a:lnTo>
                  <a:cubicBezTo>
                    <a:pt x="522941" y="2565098"/>
                    <a:pt x="535887" y="2123999"/>
                    <a:pt x="552735" y="1991841"/>
                  </a:cubicBezTo>
                  <a:cubicBezTo>
                    <a:pt x="568592" y="1876873"/>
                    <a:pt x="584450" y="1757396"/>
                    <a:pt x="545940" y="1649191"/>
                  </a:cubicBezTo>
                  <a:cubicBezTo>
                    <a:pt x="505164" y="1540986"/>
                    <a:pt x="416817" y="1457576"/>
                    <a:pt x="362450" y="1356135"/>
                  </a:cubicBezTo>
                  <a:cubicBezTo>
                    <a:pt x="314879" y="1259200"/>
                    <a:pt x="299021" y="1148740"/>
                    <a:pt x="237858" y="1058569"/>
                  </a:cubicBezTo>
                  <a:cubicBezTo>
                    <a:pt x="181225" y="972906"/>
                    <a:pt x="88347" y="916550"/>
                    <a:pt x="0" y="862446"/>
                  </a:cubicBezTo>
                  <a:cubicBezTo>
                    <a:pt x="2266" y="817361"/>
                    <a:pt x="40776" y="770021"/>
                    <a:pt x="86082" y="761004"/>
                  </a:cubicBezTo>
                  <a:cubicBezTo>
                    <a:pt x="131388" y="751986"/>
                    <a:pt x="178960" y="765512"/>
                    <a:pt x="217469" y="790309"/>
                  </a:cubicBezTo>
                  <a:cubicBezTo>
                    <a:pt x="258245" y="815107"/>
                    <a:pt x="289960" y="848921"/>
                    <a:pt x="321674" y="882735"/>
                  </a:cubicBezTo>
                  <a:cubicBezTo>
                    <a:pt x="360184" y="921058"/>
                    <a:pt x="400960" y="950363"/>
                    <a:pt x="437205" y="988686"/>
                  </a:cubicBezTo>
                  <a:cubicBezTo>
                    <a:pt x="475716" y="1027009"/>
                    <a:pt x="530083" y="1058569"/>
                    <a:pt x="582185" y="1042789"/>
                  </a:cubicBezTo>
                  <a:cubicBezTo>
                    <a:pt x="616164" y="1033771"/>
                    <a:pt x="641083" y="1004466"/>
                    <a:pt x="654675" y="972906"/>
                  </a:cubicBezTo>
                  <a:cubicBezTo>
                    <a:pt x="670532" y="943601"/>
                    <a:pt x="675063" y="907532"/>
                    <a:pt x="679593" y="873718"/>
                  </a:cubicBezTo>
                  <a:cubicBezTo>
                    <a:pt x="711307" y="628002"/>
                    <a:pt x="727165" y="377776"/>
                    <a:pt x="736226" y="129805"/>
                  </a:cubicBezTo>
                  <a:cubicBezTo>
                    <a:pt x="736226" y="100500"/>
                    <a:pt x="736225" y="68940"/>
                    <a:pt x="752083" y="41887"/>
                  </a:cubicBezTo>
                  <a:cubicBezTo>
                    <a:pt x="762277" y="21599"/>
                    <a:pt x="781390" y="5115"/>
                    <a:pt x="802733" y="994"/>
                  </a:cubicBez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Freeform: Shape 8">
              <a:extLst>
                <a:ext uri="{FF2B5EF4-FFF2-40B4-BE49-F238E27FC236}">
                  <a16:creationId xmlns:a16="http://schemas.microsoft.com/office/drawing/2014/main" id="{1A252319-7142-4721-BE7A-5C229C36F91D}"/>
                </a:ext>
              </a:extLst>
            </p:cNvPr>
            <p:cNvSpPr>
              <a:spLocks/>
            </p:cNvSpPr>
            <p:nvPr/>
          </p:nvSpPr>
          <p:spPr bwMode="auto">
            <a:xfrm rot="700084">
              <a:off x="5444983" y="4367948"/>
              <a:ext cx="1683943" cy="2426344"/>
            </a:xfrm>
            <a:custGeom>
              <a:avLst/>
              <a:gdLst>
                <a:gd name="connsiteX0" fmla="*/ 459420 w 1683943"/>
                <a:gd name="connsiteY0" fmla="*/ 413 h 2426344"/>
                <a:gd name="connsiteX1" fmla="*/ 488028 w 1683943"/>
                <a:gd name="connsiteY1" fmla="*/ 13198 h 2426344"/>
                <a:gd name="connsiteX2" fmla="*/ 522588 w 1683943"/>
                <a:gd name="connsiteY2" fmla="*/ 65293 h 2426344"/>
                <a:gd name="connsiteX3" fmla="*/ 765194 w 1683943"/>
                <a:gd name="connsiteY3" fmla="*/ 527595 h 2426344"/>
                <a:gd name="connsiteX4" fmla="*/ 808701 w 1683943"/>
                <a:gd name="connsiteY4" fmla="*/ 584421 h 2426344"/>
                <a:gd name="connsiteX5" fmla="*/ 874652 w 1683943"/>
                <a:gd name="connsiteY5" fmla="*/ 609229 h 2426344"/>
                <a:gd name="connsiteX6" fmla="*/ 952810 w 1683943"/>
                <a:gd name="connsiteY6" fmla="*/ 534277 h 2426344"/>
                <a:gd name="connsiteX7" fmla="*/ 997675 w 1683943"/>
                <a:gd name="connsiteY7" fmla="*/ 434172 h 2426344"/>
                <a:gd name="connsiteX8" fmla="*/ 1039010 w 1683943"/>
                <a:gd name="connsiteY8" fmla="*/ 345898 h 2426344"/>
                <a:gd name="connsiteX9" fmla="*/ 1115310 w 1683943"/>
                <a:gd name="connsiteY9" fmla="*/ 290646 h 2426344"/>
                <a:gd name="connsiteX10" fmla="*/ 1198741 w 1683943"/>
                <a:gd name="connsiteY10" fmla="*/ 331966 h 2426344"/>
                <a:gd name="connsiteX11" fmla="*/ 1100272 w 1683943"/>
                <a:gd name="connsiteY11" fmla="*/ 523919 h 2426344"/>
                <a:gd name="connsiteX12" fmla="*/ 1102703 w 1683943"/>
                <a:gd name="connsiteY12" fmla="*/ 749657 h 2426344"/>
                <a:gd name="connsiteX13" fmla="*/ 1066038 w 1683943"/>
                <a:gd name="connsiteY13" fmla="*/ 988825 h 2426344"/>
                <a:gd name="connsiteX14" fmla="*/ 1156656 w 1683943"/>
                <a:gd name="connsiteY14" fmla="*/ 1210879 h 2426344"/>
                <a:gd name="connsiteX15" fmla="*/ 1651430 w 1683943"/>
                <a:gd name="connsiteY15" fmla="*/ 2270431 h 2426344"/>
                <a:gd name="connsiteX16" fmla="*/ 1683943 w 1683943"/>
                <a:gd name="connsiteY16" fmla="*/ 2343121 h 2426344"/>
                <a:gd name="connsiteX17" fmla="*/ 1280941 w 1683943"/>
                <a:gd name="connsiteY17" fmla="*/ 2426344 h 2426344"/>
                <a:gd name="connsiteX18" fmla="*/ 1259754 w 1683943"/>
                <a:gd name="connsiteY18" fmla="*/ 2374003 h 2426344"/>
                <a:gd name="connsiteX19" fmla="*/ 681569 w 1683943"/>
                <a:gd name="connsiteY19" fmla="*/ 1170154 h 2426344"/>
                <a:gd name="connsiteX20" fmla="*/ 396483 w 1683943"/>
                <a:gd name="connsiteY20" fmla="*/ 961555 h 2426344"/>
                <a:gd name="connsiteX21" fmla="*/ 85426 w 1683943"/>
                <a:gd name="connsiteY21" fmla="*/ 796805 h 2426344"/>
                <a:gd name="connsiteX22" fmla="*/ 20306 w 1683943"/>
                <a:gd name="connsiteY22" fmla="*/ 769920 h 2426344"/>
                <a:gd name="connsiteX23" fmla="*/ 28369 w 1683943"/>
                <a:gd name="connsiteY23" fmla="*/ 692564 h 2426344"/>
                <a:gd name="connsiteX24" fmla="*/ 66642 w 1683943"/>
                <a:gd name="connsiteY24" fmla="*/ 693233 h 2426344"/>
                <a:gd name="connsiteX25" fmla="*/ 334177 w 1683943"/>
                <a:gd name="connsiteY25" fmla="*/ 777112 h 2426344"/>
                <a:gd name="connsiteX26" fmla="*/ 353503 w 1683943"/>
                <a:gd name="connsiteY26" fmla="*/ 749875 h 2426344"/>
                <a:gd name="connsiteX27" fmla="*/ 44664 w 1683943"/>
                <a:gd name="connsiteY27" fmla="*/ 474210 h 2426344"/>
                <a:gd name="connsiteX28" fmla="*/ 15728 w 1683943"/>
                <a:gd name="connsiteY28" fmla="*/ 435151 h 2426344"/>
                <a:gd name="connsiteX29" fmla="*/ 53756 w 1683943"/>
                <a:gd name="connsiteY29" fmla="*/ 379230 h 2426344"/>
                <a:gd name="connsiteX30" fmla="*/ 88499 w 1683943"/>
                <a:gd name="connsiteY30" fmla="*/ 391731 h 2426344"/>
                <a:gd name="connsiteX31" fmla="*/ 421854 w 1683943"/>
                <a:gd name="connsiteY31" fmla="*/ 624175 h 2426344"/>
                <a:gd name="connsiteX32" fmla="*/ 434741 w 1683943"/>
                <a:gd name="connsiteY32" fmla="*/ 610025 h 2426344"/>
                <a:gd name="connsiteX33" fmla="*/ 117542 w 1683943"/>
                <a:gd name="connsiteY33" fmla="*/ 270961 h 2426344"/>
                <a:gd name="connsiteX34" fmla="*/ 85695 w 1683943"/>
                <a:gd name="connsiteY34" fmla="*/ 233159 h 2426344"/>
                <a:gd name="connsiteX35" fmla="*/ 84209 w 1683943"/>
                <a:gd name="connsiteY35" fmla="*/ 185694 h 2426344"/>
                <a:gd name="connsiteX36" fmla="*/ 138484 w 1683943"/>
                <a:gd name="connsiteY36" fmla="*/ 167432 h 2426344"/>
                <a:gd name="connsiteX37" fmla="*/ 191334 w 1683943"/>
                <a:gd name="connsiteY37" fmla="*/ 197893 h 2426344"/>
                <a:gd name="connsiteX38" fmla="*/ 502261 w 1683943"/>
                <a:gd name="connsiteY38" fmla="*/ 486401 h 2426344"/>
                <a:gd name="connsiteX39" fmla="*/ 546585 w 1683943"/>
                <a:gd name="connsiteY39" fmla="*/ 517103 h 2426344"/>
                <a:gd name="connsiteX40" fmla="*/ 577967 w 1683943"/>
                <a:gd name="connsiteY40" fmla="*/ 477793 h 2426344"/>
                <a:gd name="connsiteX41" fmla="*/ 424432 w 1683943"/>
                <a:gd name="connsiteY41" fmla="*/ 93894 h 2426344"/>
                <a:gd name="connsiteX42" fmla="*/ 413587 w 1683943"/>
                <a:gd name="connsiteY42" fmla="*/ 48749 h 2426344"/>
                <a:gd name="connsiteX43" fmla="*/ 430201 w 1683943"/>
                <a:gd name="connsiteY43" fmla="*/ 7220 h 2426344"/>
                <a:gd name="connsiteX44" fmla="*/ 459420 w 1683943"/>
                <a:gd name="connsiteY44" fmla="*/ 413 h 2426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683943" h="2426344">
                  <a:moveTo>
                    <a:pt x="459420" y="413"/>
                  </a:moveTo>
                  <a:cubicBezTo>
                    <a:pt x="469717" y="1769"/>
                    <a:pt x="479912" y="6391"/>
                    <a:pt x="488028" y="13198"/>
                  </a:cubicBezTo>
                  <a:cubicBezTo>
                    <a:pt x="505716" y="26184"/>
                    <a:pt x="514464" y="46463"/>
                    <a:pt x="522588" y="65293"/>
                  </a:cubicBezTo>
                  <a:cubicBezTo>
                    <a:pt x="597149" y="222114"/>
                    <a:pt x="676702" y="378501"/>
                    <a:pt x="765194" y="527595"/>
                  </a:cubicBezTo>
                  <a:cubicBezTo>
                    <a:pt x="777479" y="548066"/>
                    <a:pt x="790389" y="569986"/>
                    <a:pt x="808701" y="584421"/>
                  </a:cubicBezTo>
                  <a:cubicBezTo>
                    <a:pt x="826183" y="600932"/>
                    <a:pt x="850318" y="612855"/>
                    <a:pt x="874652" y="609229"/>
                  </a:cubicBezTo>
                  <a:cubicBezTo>
                    <a:pt x="912504" y="604925"/>
                    <a:pt x="938689" y="569576"/>
                    <a:pt x="952810" y="534277"/>
                  </a:cubicBezTo>
                  <a:cubicBezTo>
                    <a:pt x="965477" y="499604"/>
                    <a:pt x="983553" y="469471"/>
                    <a:pt x="997675" y="434172"/>
                  </a:cubicBezTo>
                  <a:cubicBezTo>
                    <a:pt x="1008679" y="403652"/>
                    <a:pt x="1019683" y="373134"/>
                    <a:pt x="1039010" y="345898"/>
                  </a:cubicBezTo>
                  <a:cubicBezTo>
                    <a:pt x="1056881" y="319289"/>
                    <a:pt x="1083699" y="297411"/>
                    <a:pt x="1115310" y="290646"/>
                  </a:cubicBezTo>
                  <a:cubicBezTo>
                    <a:pt x="1146921" y="283880"/>
                    <a:pt x="1184788" y="303624"/>
                    <a:pt x="1198741" y="331966"/>
                  </a:cubicBezTo>
                  <a:cubicBezTo>
                    <a:pt x="1156972" y="391219"/>
                    <a:pt x="1112916" y="453178"/>
                    <a:pt x="1100272" y="523919"/>
                  </a:cubicBezTo>
                  <a:cubicBezTo>
                    <a:pt x="1085969" y="598813"/>
                    <a:pt x="1106399" y="674185"/>
                    <a:pt x="1102703" y="749657"/>
                  </a:cubicBezTo>
                  <a:cubicBezTo>
                    <a:pt x="1095890" y="829910"/>
                    <a:pt x="1062244" y="907994"/>
                    <a:pt x="1066038" y="988825"/>
                  </a:cubicBezTo>
                  <a:cubicBezTo>
                    <a:pt x="1071289" y="1069028"/>
                    <a:pt x="1114598" y="1141401"/>
                    <a:pt x="1156656" y="1210879"/>
                  </a:cubicBezTo>
                  <a:cubicBezTo>
                    <a:pt x="1224457" y="1325518"/>
                    <a:pt x="1461918" y="1847488"/>
                    <a:pt x="1651430" y="2270431"/>
                  </a:cubicBezTo>
                  <a:lnTo>
                    <a:pt x="1683943" y="2343121"/>
                  </a:lnTo>
                  <a:lnTo>
                    <a:pt x="1280941" y="2426344"/>
                  </a:lnTo>
                  <a:lnTo>
                    <a:pt x="1259754" y="2374003"/>
                  </a:lnTo>
                  <a:cubicBezTo>
                    <a:pt x="1060085" y="1885895"/>
                    <a:pt x="801382" y="1305305"/>
                    <a:pt x="681569" y="1170154"/>
                  </a:cubicBezTo>
                  <a:cubicBezTo>
                    <a:pt x="603723" y="1081755"/>
                    <a:pt x="491789" y="1030396"/>
                    <a:pt x="396483" y="961555"/>
                  </a:cubicBezTo>
                  <a:cubicBezTo>
                    <a:pt x="302009" y="890638"/>
                    <a:pt x="198595" y="827013"/>
                    <a:pt x="85426" y="796805"/>
                  </a:cubicBezTo>
                  <a:cubicBezTo>
                    <a:pt x="61711" y="789855"/>
                    <a:pt x="38619" y="784354"/>
                    <a:pt x="20306" y="769920"/>
                  </a:cubicBezTo>
                  <a:cubicBezTo>
                    <a:pt x="-4042" y="749498"/>
                    <a:pt x="-12181" y="706621"/>
                    <a:pt x="28369" y="692564"/>
                  </a:cubicBezTo>
                  <a:cubicBezTo>
                    <a:pt x="40639" y="688989"/>
                    <a:pt x="54784" y="689759"/>
                    <a:pt x="66642" y="693233"/>
                  </a:cubicBezTo>
                  <a:cubicBezTo>
                    <a:pt x="66642" y="693233"/>
                    <a:pt x="66642" y="693233"/>
                    <a:pt x="334177" y="777112"/>
                  </a:cubicBezTo>
                  <a:cubicBezTo>
                    <a:pt x="350195" y="782227"/>
                    <a:pt x="363288" y="764552"/>
                    <a:pt x="353503" y="749875"/>
                  </a:cubicBezTo>
                  <a:cubicBezTo>
                    <a:pt x="271900" y="640761"/>
                    <a:pt x="143314" y="570815"/>
                    <a:pt x="44664" y="474210"/>
                  </a:cubicBezTo>
                  <a:cubicBezTo>
                    <a:pt x="32592" y="462237"/>
                    <a:pt x="21976" y="449637"/>
                    <a:pt x="15728" y="435151"/>
                  </a:cubicBezTo>
                  <a:cubicBezTo>
                    <a:pt x="7185" y="411348"/>
                    <a:pt x="14859" y="377112"/>
                    <a:pt x="53756" y="379230"/>
                  </a:cubicBezTo>
                  <a:cubicBezTo>
                    <a:pt x="65819" y="379180"/>
                    <a:pt x="78303" y="384103"/>
                    <a:pt x="88499" y="391731"/>
                  </a:cubicBezTo>
                  <a:cubicBezTo>
                    <a:pt x="88499" y="391731"/>
                    <a:pt x="88499" y="391731"/>
                    <a:pt x="421854" y="624175"/>
                  </a:cubicBezTo>
                  <a:cubicBezTo>
                    <a:pt x="431426" y="630354"/>
                    <a:pt x="442026" y="618908"/>
                    <a:pt x="434741" y="610025"/>
                  </a:cubicBezTo>
                  <a:cubicBezTo>
                    <a:pt x="347316" y="503423"/>
                    <a:pt x="219104" y="366311"/>
                    <a:pt x="117542" y="270961"/>
                  </a:cubicBezTo>
                  <a:cubicBezTo>
                    <a:pt x="105471" y="258988"/>
                    <a:pt x="91944" y="247643"/>
                    <a:pt x="85695" y="233159"/>
                  </a:cubicBezTo>
                  <a:cubicBezTo>
                    <a:pt x="77366" y="217853"/>
                    <a:pt x="74858" y="200036"/>
                    <a:pt x="84209" y="185694"/>
                  </a:cubicBezTo>
                  <a:cubicBezTo>
                    <a:pt x="93765" y="167826"/>
                    <a:pt x="118930" y="162125"/>
                    <a:pt x="138484" y="167432"/>
                  </a:cubicBezTo>
                  <a:cubicBezTo>
                    <a:pt x="158039" y="172740"/>
                    <a:pt x="175727" y="185727"/>
                    <a:pt x="191334" y="197893"/>
                  </a:cubicBezTo>
                  <a:cubicBezTo>
                    <a:pt x="300380" y="286577"/>
                    <a:pt x="406103" y="383567"/>
                    <a:pt x="502261" y="486401"/>
                  </a:cubicBezTo>
                  <a:cubicBezTo>
                    <a:pt x="514958" y="499823"/>
                    <a:pt x="527654" y="513244"/>
                    <a:pt x="546585" y="517103"/>
                  </a:cubicBezTo>
                  <a:cubicBezTo>
                    <a:pt x="569051" y="521157"/>
                    <a:pt x="586715" y="498072"/>
                    <a:pt x="577967" y="477793"/>
                  </a:cubicBezTo>
                  <a:cubicBezTo>
                    <a:pt x="577967" y="477793"/>
                    <a:pt x="577967" y="477793"/>
                    <a:pt x="424432" y="93894"/>
                  </a:cubicBezTo>
                  <a:cubicBezTo>
                    <a:pt x="419638" y="78782"/>
                    <a:pt x="413390" y="64297"/>
                    <a:pt x="413587" y="48749"/>
                  </a:cubicBezTo>
                  <a:cubicBezTo>
                    <a:pt x="411705" y="32380"/>
                    <a:pt x="416895" y="16396"/>
                    <a:pt x="430201" y="7220"/>
                  </a:cubicBezTo>
                  <a:cubicBezTo>
                    <a:pt x="438725" y="965"/>
                    <a:pt x="449123" y="-944"/>
                    <a:pt x="459420" y="413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Freeform: Shape 9">
              <a:extLst>
                <a:ext uri="{FF2B5EF4-FFF2-40B4-BE49-F238E27FC236}">
                  <a16:creationId xmlns:a16="http://schemas.microsoft.com/office/drawing/2014/main" id="{B43B60D6-99AC-44D5-B740-F0C949303FAD}"/>
                </a:ext>
              </a:extLst>
            </p:cNvPr>
            <p:cNvSpPr>
              <a:spLocks/>
            </p:cNvSpPr>
            <p:nvPr/>
          </p:nvSpPr>
          <p:spPr bwMode="auto">
            <a:xfrm rot="700084">
              <a:off x="2731633" y="3857827"/>
              <a:ext cx="2013323" cy="2930138"/>
            </a:xfrm>
            <a:custGeom>
              <a:avLst/>
              <a:gdLst>
                <a:gd name="connsiteX0" fmla="*/ 428479 w 1598998"/>
                <a:gd name="connsiteY0" fmla="*/ 386 h 2327140"/>
                <a:gd name="connsiteX1" fmla="*/ 455160 w 1598998"/>
                <a:gd name="connsiteY1" fmla="*/ 12310 h 2327140"/>
                <a:gd name="connsiteX2" fmla="*/ 487393 w 1598998"/>
                <a:gd name="connsiteY2" fmla="*/ 60897 h 2327140"/>
                <a:gd name="connsiteX3" fmla="*/ 713661 w 1598998"/>
                <a:gd name="connsiteY3" fmla="*/ 492065 h 2327140"/>
                <a:gd name="connsiteX4" fmla="*/ 754238 w 1598998"/>
                <a:gd name="connsiteY4" fmla="*/ 545063 h 2327140"/>
                <a:gd name="connsiteX5" fmla="*/ 815746 w 1598998"/>
                <a:gd name="connsiteY5" fmla="*/ 568201 h 2327140"/>
                <a:gd name="connsiteX6" fmla="*/ 888642 w 1598998"/>
                <a:gd name="connsiteY6" fmla="*/ 498296 h 2327140"/>
                <a:gd name="connsiteX7" fmla="*/ 930485 w 1598998"/>
                <a:gd name="connsiteY7" fmla="*/ 404932 h 2327140"/>
                <a:gd name="connsiteX8" fmla="*/ 969036 w 1598998"/>
                <a:gd name="connsiteY8" fmla="*/ 322603 h 2327140"/>
                <a:gd name="connsiteX9" fmla="*/ 1040197 w 1598998"/>
                <a:gd name="connsiteY9" fmla="*/ 271073 h 2327140"/>
                <a:gd name="connsiteX10" fmla="*/ 1118011 w 1598998"/>
                <a:gd name="connsiteY10" fmla="*/ 309610 h 2327140"/>
                <a:gd name="connsiteX11" fmla="*/ 1026173 w 1598998"/>
                <a:gd name="connsiteY11" fmla="*/ 488636 h 2327140"/>
                <a:gd name="connsiteX12" fmla="*/ 1028440 w 1598998"/>
                <a:gd name="connsiteY12" fmla="*/ 699172 h 2327140"/>
                <a:gd name="connsiteX13" fmla="*/ 994245 w 1598998"/>
                <a:gd name="connsiteY13" fmla="*/ 922232 h 2327140"/>
                <a:gd name="connsiteX14" fmla="*/ 1078760 w 1598998"/>
                <a:gd name="connsiteY14" fmla="*/ 1129332 h 2327140"/>
                <a:gd name="connsiteX15" fmla="*/ 1591693 w 1598998"/>
                <a:gd name="connsiteY15" fmla="*/ 2232624 h 2327140"/>
                <a:gd name="connsiteX16" fmla="*/ 1598998 w 1598998"/>
                <a:gd name="connsiteY16" fmla="*/ 2249010 h 2327140"/>
                <a:gd name="connsiteX17" fmla="*/ 1220660 w 1598998"/>
                <a:gd name="connsiteY17" fmla="*/ 2327140 h 2327140"/>
                <a:gd name="connsiteX18" fmla="*/ 1174913 w 1598998"/>
                <a:gd name="connsiteY18" fmla="*/ 2214124 h 2327140"/>
                <a:gd name="connsiteX19" fmla="*/ 635667 w 1598998"/>
                <a:gd name="connsiteY19" fmla="*/ 1091350 h 2327140"/>
                <a:gd name="connsiteX20" fmla="*/ 369781 w 1598998"/>
                <a:gd name="connsiteY20" fmla="*/ 896799 h 2327140"/>
                <a:gd name="connsiteX21" fmla="*/ 79672 w 1598998"/>
                <a:gd name="connsiteY21" fmla="*/ 743144 h 2327140"/>
                <a:gd name="connsiteX22" fmla="*/ 18938 w 1598998"/>
                <a:gd name="connsiteY22" fmla="*/ 718070 h 2327140"/>
                <a:gd name="connsiteX23" fmla="*/ 26459 w 1598998"/>
                <a:gd name="connsiteY23" fmla="*/ 645923 h 2327140"/>
                <a:gd name="connsiteX24" fmla="*/ 62153 w 1598998"/>
                <a:gd name="connsiteY24" fmla="*/ 646548 h 2327140"/>
                <a:gd name="connsiteX25" fmla="*/ 311670 w 1598998"/>
                <a:gd name="connsiteY25" fmla="*/ 724778 h 2327140"/>
                <a:gd name="connsiteX26" fmla="*/ 329695 w 1598998"/>
                <a:gd name="connsiteY26" fmla="*/ 699375 h 2327140"/>
                <a:gd name="connsiteX27" fmla="*/ 41655 w 1598998"/>
                <a:gd name="connsiteY27" fmla="*/ 442275 h 2327140"/>
                <a:gd name="connsiteX28" fmla="*/ 14668 w 1598998"/>
                <a:gd name="connsiteY28" fmla="*/ 405846 h 2327140"/>
                <a:gd name="connsiteX29" fmla="*/ 50135 w 1598998"/>
                <a:gd name="connsiteY29" fmla="*/ 353691 h 2327140"/>
                <a:gd name="connsiteX30" fmla="*/ 82538 w 1598998"/>
                <a:gd name="connsiteY30" fmla="*/ 365349 h 2327140"/>
                <a:gd name="connsiteX31" fmla="*/ 393444 w 1598998"/>
                <a:gd name="connsiteY31" fmla="*/ 582140 h 2327140"/>
                <a:gd name="connsiteX32" fmla="*/ 405462 w 1598998"/>
                <a:gd name="connsiteY32" fmla="*/ 568943 h 2327140"/>
                <a:gd name="connsiteX33" fmla="*/ 109625 w 1598998"/>
                <a:gd name="connsiteY33" fmla="*/ 252715 h 2327140"/>
                <a:gd name="connsiteX34" fmla="*/ 79923 w 1598998"/>
                <a:gd name="connsiteY34" fmla="*/ 217457 h 2327140"/>
                <a:gd name="connsiteX35" fmla="*/ 78537 w 1598998"/>
                <a:gd name="connsiteY35" fmla="*/ 173189 h 2327140"/>
                <a:gd name="connsiteX36" fmla="*/ 129157 w 1598998"/>
                <a:gd name="connsiteY36" fmla="*/ 156157 h 2327140"/>
                <a:gd name="connsiteX37" fmla="*/ 178448 w 1598998"/>
                <a:gd name="connsiteY37" fmla="*/ 184567 h 2327140"/>
                <a:gd name="connsiteX38" fmla="*/ 468435 w 1598998"/>
                <a:gd name="connsiteY38" fmla="*/ 453644 h 2327140"/>
                <a:gd name="connsiteX39" fmla="*/ 509773 w 1598998"/>
                <a:gd name="connsiteY39" fmla="*/ 482280 h 2327140"/>
                <a:gd name="connsiteX40" fmla="*/ 539042 w 1598998"/>
                <a:gd name="connsiteY40" fmla="*/ 445617 h 2327140"/>
                <a:gd name="connsiteX41" fmla="*/ 395847 w 1598998"/>
                <a:gd name="connsiteY41" fmla="*/ 87572 h 2327140"/>
                <a:gd name="connsiteX42" fmla="*/ 385734 w 1598998"/>
                <a:gd name="connsiteY42" fmla="*/ 45466 h 2327140"/>
                <a:gd name="connsiteX43" fmla="*/ 401228 w 1598998"/>
                <a:gd name="connsiteY43" fmla="*/ 6735 h 2327140"/>
                <a:gd name="connsiteX44" fmla="*/ 428479 w 1598998"/>
                <a:gd name="connsiteY44" fmla="*/ 386 h 232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598998" h="2327140">
                  <a:moveTo>
                    <a:pt x="428479" y="386"/>
                  </a:moveTo>
                  <a:cubicBezTo>
                    <a:pt x="438082" y="1651"/>
                    <a:pt x="447590" y="5962"/>
                    <a:pt x="455160" y="12310"/>
                  </a:cubicBezTo>
                  <a:cubicBezTo>
                    <a:pt x="471657" y="24421"/>
                    <a:pt x="479816" y="43335"/>
                    <a:pt x="487393" y="60897"/>
                  </a:cubicBezTo>
                  <a:cubicBezTo>
                    <a:pt x="556933" y="207157"/>
                    <a:pt x="631128" y="353012"/>
                    <a:pt x="713661" y="492065"/>
                  </a:cubicBezTo>
                  <a:cubicBezTo>
                    <a:pt x="725118" y="511157"/>
                    <a:pt x="737158" y="531600"/>
                    <a:pt x="754238" y="545063"/>
                  </a:cubicBezTo>
                  <a:cubicBezTo>
                    <a:pt x="770542" y="560462"/>
                    <a:pt x="793052" y="571583"/>
                    <a:pt x="815746" y="568201"/>
                  </a:cubicBezTo>
                  <a:cubicBezTo>
                    <a:pt x="851050" y="564187"/>
                    <a:pt x="875471" y="531218"/>
                    <a:pt x="888642" y="498296"/>
                  </a:cubicBezTo>
                  <a:cubicBezTo>
                    <a:pt x="900454" y="465960"/>
                    <a:pt x="917314" y="437855"/>
                    <a:pt x="930485" y="404932"/>
                  </a:cubicBezTo>
                  <a:cubicBezTo>
                    <a:pt x="940747" y="376470"/>
                    <a:pt x="951011" y="348006"/>
                    <a:pt x="969036" y="322603"/>
                  </a:cubicBezTo>
                  <a:cubicBezTo>
                    <a:pt x="985703" y="297787"/>
                    <a:pt x="1010715" y="277383"/>
                    <a:pt x="1040197" y="271073"/>
                  </a:cubicBezTo>
                  <a:cubicBezTo>
                    <a:pt x="1069679" y="264763"/>
                    <a:pt x="1104997" y="283177"/>
                    <a:pt x="1118011" y="309610"/>
                  </a:cubicBezTo>
                  <a:cubicBezTo>
                    <a:pt x="1079054" y="364873"/>
                    <a:pt x="1037965" y="422659"/>
                    <a:pt x="1026173" y="488636"/>
                  </a:cubicBezTo>
                  <a:cubicBezTo>
                    <a:pt x="1012832" y="558486"/>
                    <a:pt x="1031887" y="628782"/>
                    <a:pt x="1028440" y="699172"/>
                  </a:cubicBezTo>
                  <a:cubicBezTo>
                    <a:pt x="1022085" y="774020"/>
                    <a:pt x="990705" y="846845"/>
                    <a:pt x="994245" y="922232"/>
                  </a:cubicBezTo>
                  <a:cubicBezTo>
                    <a:pt x="999142" y="997033"/>
                    <a:pt x="1039534" y="1064533"/>
                    <a:pt x="1078760" y="1129332"/>
                  </a:cubicBezTo>
                  <a:cubicBezTo>
                    <a:pt x="1148318" y="1246942"/>
                    <a:pt x="1409339" y="1824230"/>
                    <a:pt x="1591693" y="2232624"/>
                  </a:cubicBezTo>
                  <a:lnTo>
                    <a:pt x="1598998" y="2249010"/>
                  </a:lnTo>
                  <a:lnTo>
                    <a:pt x="1220660" y="2327140"/>
                  </a:lnTo>
                  <a:lnTo>
                    <a:pt x="1174913" y="2214124"/>
                  </a:lnTo>
                  <a:cubicBezTo>
                    <a:pt x="988692" y="1758889"/>
                    <a:pt x="747411" y="1217400"/>
                    <a:pt x="635667" y="1091350"/>
                  </a:cubicBezTo>
                  <a:cubicBezTo>
                    <a:pt x="563064" y="1008904"/>
                    <a:pt x="458669" y="961004"/>
                    <a:pt x="369781" y="896799"/>
                  </a:cubicBezTo>
                  <a:cubicBezTo>
                    <a:pt x="281669" y="830658"/>
                    <a:pt x="185220" y="771318"/>
                    <a:pt x="79672" y="743144"/>
                  </a:cubicBezTo>
                  <a:cubicBezTo>
                    <a:pt x="57554" y="736662"/>
                    <a:pt x="36018" y="731532"/>
                    <a:pt x="18938" y="718070"/>
                  </a:cubicBezTo>
                  <a:cubicBezTo>
                    <a:pt x="-3771" y="699024"/>
                    <a:pt x="-11361" y="659034"/>
                    <a:pt x="26459" y="645923"/>
                  </a:cubicBezTo>
                  <a:cubicBezTo>
                    <a:pt x="37902" y="642589"/>
                    <a:pt x="51093" y="643308"/>
                    <a:pt x="62153" y="646548"/>
                  </a:cubicBezTo>
                  <a:cubicBezTo>
                    <a:pt x="62153" y="646548"/>
                    <a:pt x="62153" y="646548"/>
                    <a:pt x="311670" y="724778"/>
                  </a:cubicBezTo>
                  <a:cubicBezTo>
                    <a:pt x="326611" y="729549"/>
                    <a:pt x="338821" y="713064"/>
                    <a:pt x="329695" y="699375"/>
                  </a:cubicBezTo>
                  <a:cubicBezTo>
                    <a:pt x="253588" y="597609"/>
                    <a:pt x="133662" y="532374"/>
                    <a:pt x="41655" y="442275"/>
                  </a:cubicBezTo>
                  <a:cubicBezTo>
                    <a:pt x="30397" y="431108"/>
                    <a:pt x="20495" y="419356"/>
                    <a:pt x="14668" y="405846"/>
                  </a:cubicBezTo>
                  <a:cubicBezTo>
                    <a:pt x="6700" y="383646"/>
                    <a:pt x="13857" y="351716"/>
                    <a:pt x="50135" y="353691"/>
                  </a:cubicBezTo>
                  <a:cubicBezTo>
                    <a:pt x="61386" y="353644"/>
                    <a:pt x="73028" y="358236"/>
                    <a:pt x="82538" y="365349"/>
                  </a:cubicBezTo>
                  <a:cubicBezTo>
                    <a:pt x="82538" y="365349"/>
                    <a:pt x="82538" y="365349"/>
                    <a:pt x="393444" y="582140"/>
                  </a:cubicBezTo>
                  <a:cubicBezTo>
                    <a:pt x="402371" y="587903"/>
                    <a:pt x="412257" y="577228"/>
                    <a:pt x="405462" y="568943"/>
                  </a:cubicBezTo>
                  <a:cubicBezTo>
                    <a:pt x="323925" y="469521"/>
                    <a:pt x="204347" y="341642"/>
                    <a:pt x="109625" y="252715"/>
                  </a:cubicBezTo>
                  <a:cubicBezTo>
                    <a:pt x="98367" y="241548"/>
                    <a:pt x="85751" y="230967"/>
                    <a:pt x="79923" y="217457"/>
                  </a:cubicBezTo>
                  <a:cubicBezTo>
                    <a:pt x="72155" y="203182"/>
                    <a:pt x="69816" y="186566"/>
                    <a:pt x="78537" y="173189"/>
                  </a:cubicBezTo>
                  <a:cubicBezTo>
                    <a:pt x="87450" y="156525"/>
                    <a:pt x="110919" y="151206"/>
                    <a:pt x="129157" y="156157"/>
                  </a:cubicBezTo>
                  <a:cubicBezTo>
                    <a:pt x="147395" y="161108"/>
                    <a:pt x="163892" y="173220"/>
                    <a:pt x="178448" y="184567"/>
                  </a:cubicBezTo>
                  <a:cubicBezTo>
                    <a:pt x="280150" y="267279"/>
                    <a:pt x="378752" y="357736"/>
                    <a:pt x="468435" y="453644"/>
                  </a:cubicBezTo>
                  <a:cubicBezTo>
                    <a:pt x="480277" y="466162"/>
                    <a:pt x="492118" y="478680"/>
                    <a:pt x="509773" y="482280"/>
                  </a:cubicBezTo>
                  <a:cubicBezTo>
                    <a:pt x="530726" y="486060"/>
                    <a:pt x="547202" y="464531"/>
                    <a:pt x="539042" y="445617"/>
                  </a:cubicBezTo>
                  <a:cubicBezTo>
                    <a:pt x="539042" y="445617"/>
                    <a:pt x="539042" y="445617"/>
                    <a:pt x="395847" y="87572"/>
                  </a:cubicBezTo>
                  <a:cubicBezTo>
                    <a:pt x="391376" y="73477"/>
                    <a:pt x="385549" y="59968"/>
                    <a:pt x="385734" y="45466"/>
                  </a:cubicBezTo>
                  <a:cubicBezTo>
                    <a:pt x="383978" y="30200"/>
                    <a:pt x="388818" y="15293"/>
                    <a:pt x="401228" y="6735"/>
                  </a:cubicBezTo>
                  <a:cubicBezTo>
                    <a:pt x="409178" y="901"/>
                    <a:pt x="418876" y="-879"/>
                    <a:pt x="428479" y="386"/>
                  </a:cubicBezTo>
                  <a:close/>
                </a:path>
              </a:pathLst>
            </a:custGeom>
            <a:solidFill>
              <a:srgbClr val="FEC30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: Shape 10">
              <a:extLst>
                <a:ext uri="{FF2B5EF4-FFF2-40B4-BE49-F238E27FC236}">
                  <a16:creationId xmlns:a16="http://schemas.microsoft.com/office/drawing/2014/main" id="{484FBC1B-440A-4C87-9527-F458024B3FCC}"/>
                </a:ext>
              </a:extLst>
            </p:cNvPr>
            <p:cNvSpPr>
              <a:spLocks/>
            </p:cNvSpPr>
            <p:nvPr/>
          </p:nvSpPr>
          <p:spPr bwMode="auto">
            <a:xfrm rot="700084">
              <a:off x="4760169" y="4702216"/>
              <a:ext cx="1800757" cy="2252961"/>
            </a:xfrm>
            <a:custGeom>
              <a:avLst/>
              <a:gdLst>
                <a:gd name="connsiteX0" fmla="*/ 801753 w 1800757"/>
                <a:gd name="connsiteY0" fmla="*/ 993 h 2252961"/>
                <a:gd name="connsiteX1" fmla="*/ 823565 w 1800757"/>
                <a:gd name="connsiteY1" fmla="*/ 1310 h 2252961"/>
                <a:gd name="connsiteX2" fmla="*/ 868816 w 1800757"/>
                <a:gd name="connsiteY2" fmla="*/ 46340 h 2252961"/>
                <a:gd name="connsiteX3" fmla="*/ 880129 w 1800757"/>
                <a:gd name="connsiteY3" fmla="*/ 111634 h 2252961"/>
                <a:gd name="connsiteX4" fmla="*/ 895966 w 1800757"/>
                <a:gd name="connsiteY4" fmla="*/ 701534 h 2252961"/>
                <a:gd name="connsiteX5" fmla="*/ 959317 w 1800757"/>
                <a:gd name="connsiteY5" fmla="*/ 735307 h 2252961"/>
                <a:gd name="connsiteX6" fmla="*/ 1000043 w 1800757"/>
                <a:gd name="connsiteY6" fmla="*/ 670012 h 2252961"/>
                <a:gd name="connsiteX7" fmla="*/ 1244397 w 1800757"/>
                <a:gd name="connsiteY7" fmla="*/ 116137 h 2252961"/>
                <a:gd name="connsiteX8" fmla="*/ 1296435 w 1800757"/>
                <a:gd name="connsiteY8" fmla="*/ 46341 h 2252961"/>
                <a:gd name="connsiteX9" fmla="*/ 1377887 w 1800757"/>
                <a:gd name="connsiteY9" fmla="*/ 39586 h 2252961"/>
                <a:gd name="connsiteX10" fmla="*/ 1402775 w 1800757"/>
                <a:gd name="connsiteY10" fmla="*/ 102628 h 2252961"/>
                <a:gd name="connsiteX11" fmla="*/ 1382412 w 1800757"/>
                <a:gd name="connsiteY11" fmla="*/ 170174 h 2252961"/>
                <a:gd name="connsiteX12" fmla="*/ 1158421 w 1800757"/>
                <a:gd name="connsiteY12" fmla="*/ 793846 h 2252961"/>
                <a:gd name="connsiteX13" fmla="*/ 1183309 w 1800757"/>
                <a:gd name="connsiteY13" fmla="*/ 805104 h 2252961"/>
                <a:gd name="connsiteX14" fmla="*/ 1488752 w 1800757"/>
                <a:gd name="connsiteY14" fmla="*/ 312020 h 2252961"/>
                <a:gd name="connsiteX15" fmla="*/ 1527215 w 1800757"/>
                <a:gd name="connsiteY15" fmla="*/ 275996 h 2252961"/>
                <a:gd name="connsiteX16" fmla="*/ 1608666 w 1800757"/>
                <a:gd name="connsiteY16" fmla="*/ 327781 h 2252961"/>
                <a:gd name="connsiteX17" fmla="*/ 1592828 w 1800757"/>
                <a:gd name="connsiteY17" fmla="*/ 395326 h 2252961"/>
                <a:gd name="connsiteX18" fmla="*/ 1343949 w 1800757"/>
                <a:gd name="connsiteY18" fmla="*/ 931189 h 2252961"/>
                <a:gd name="connsiteX19" fmla="*/ 1384675 w 1800757"/>
                <a:gd name="connsiteY19" fmla="*/ 955956 h 2252961"/>
                <a:gd name="connsiteX20" fmla="*/ 1687855 w 1800757"/>
                <a:gd name="connsiteY20" fmla="*/ 694779 h 2252961"/>
                <a:gd name="connsiteX21" fmla="*/ 1737631 w 1800757"/>
                <a:gd name="connsiteY21" fmla="*/ 672264 h 2252961"/>
                <a:gd name="connsiteX22" fmla="*/ 1791932 w 1800757"/>
                <a:gd name="connsiteY22" fmla="*/ 769079 h 2252961"/>
                <a:gd name="connsiteX23" fmla="*/ 1721793 w 1800757"/>
                <a:gd name="connsiteY23" fmla="*/ 841128 h 2252961"/>
                <a:gd name="connsiteX24" fmla="*/ 1407300 w 1800757"/>
                <a:gd name="connsiteY24" fmla="*/ 1232893 h 2252961"/>
                <a:gd name="connsiteX25" fmla="*/ 1151633 w 1800757"/>
                <a:gd name="connsiteY25" fmla="*/ 1667437 h 2252961"/>
                <a:gd name="connsiteX26" fmla="*/ 1096734 w 1800757"/>
                <a:gd name="connsiteY26" fmla="*/ 2044562 h 2252961"/>
                <a:gd name="connsiteX27" fmla="*/ 1090998 w 1800757"/>
                <a:gd name="connsiteY27" fmla="*/ 2138138 h 2252961"/>
                <a:gd name="connsiteX28" fmla="*/ 534981 w 1800757"/>
                <a:gd name="connsiteY28" fmla="*/ 2252961 h 2252961"/>
                <a:gd name="connsiteX29" fmla="*/ 538582 w 1800757"/>
                <a:gd name="connsiteY29" fmla="*/ 2171818 h 2252961"/>
                <a:gd name="connsiteX30" fmla="*/ 552060 w 1800757"/>
                <a:gd name="connsiteY30" fmla="*/ 1989405 h 2252961"/>
                <a:gd name="connsiteX31" fmla="*/ 545273 w 1800757"/>
                <a:gd name="connsiteY31" fmla="*/ 1647174 h 2252961"/>
                <a:gd name="connsiteX32" fmla="*/ 362007 w 1800757"/>
                <a:gd name="connsiteY32" fmla="*/ 1354475 h 2252961"/>
                <a:gd name="connsiteX33" fmla="*/ 237567 w 1800757"/>
                <a:gd name="connsiteY33" fmla="*/ 1057275 h 2252961"/>
                <a:gd name="connsiteX34" fmla="*/ 0 w 1800757"/>
                <a:gd name="connsiteY34" fmla="*/ 861392 h 2252961"/>
                <a:gd name="connsiteX35" fmla="*/ 85977 w 1800757"/>
                <a:gd name="connsiteY35" fmla="*/ 760073 h 2252961"/>
                <a:gd name="connsiteX36" fmla="*/ 217205 w 1800757"/>
                <a:gd name="connsiteY36" fmla="*/ 789343 h 2252961"/>
                <a:gd name="connsiteX37" fmla="*/ 321281 w 1800757"/>
                <a:gd name="connsiteY37" fmla="*/ 881656 h 2252961"/>
                <a:gd name="connsiteX38" fmla="*/ 436671 w 1800757"/>
                <a:gd name="connsiteY38" fmla="*/ 987478 h 2252961"/>
                <a:gd name="connsiteX39" fmla="*/ 581473 w 1800757"/>
                <a:gd name="connsiteY39" fmla="*/ 1041514 h 2252961"/>
                <a:gd name="connsiteX40" fmla="*/ 653874 w 1800757"/>
                <a:gd name="connsiteY40" fmla="*/ 971716 h 2252961"/>
                <a:gd name="connsiteX41" fmla="*/ 678762 w 1800757"/>
                <a:gd name="connsiteY41" fmla="*/ 872650 h 2252961"/>
                <a:gd name="connsiteX42" fmla="*/ 735326 w 1800757"/>
                <a:gd name="connsiteY42" fmla="*/ 129647 h 2252961"/>
                <a:gd name="connsiteX43" fmla="*/ 751164 w 1800757"/>
                <a:gd name="connsiteY43" fmla="*/ 41837 h 2252961"/>
                <a:gd name="connsiteX44" fmla="*/ 801753 w 1800757"/>
                <a:gd name="connsiteY44" fmla="*/ 993 h 2252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800757" h="2252961">
                  <a:moveTo>
                    <a:pt x="801753" y="993"/>
                  </a:moveTo>
                  <a:cubicBezTo>
                    <a:pt x="808858" y="-379"/>
                    <a:pt x="816211" y="-379"/>
                    <a:pt x="823565" y="1310"/>
                  </a:cubicBezTo>
                  <a:cubicBezTo>
                    <a:pt x="846190" y="5813"/>
                    <a:pt x="862028" y="23825"/>
                    <a:pt x="868816" y="46340"/>
                  </a:cubicBezTo>
                  <a:cubicBezTo>
                    <a:pt x="877866" y="66604"/>
                    <a:pt x="877865" y="89120"/>
                    <a:pt x="880129" y="111634"/>
                  </a:cubicBezTo>
                  <a:cubicBezTo>
                    <a:pt x="895966" y="701534"/>
                    <a:pt x="895966" y="701534"/>
                    <a:pt x="895966" y="701534"/>
                  </a:cubicBezTo>
                  <a:cubicBezTo>
                    <a:pt x="895966" y="733056"/>
                    <a:pt x="932167" y="753319"/>
                    <a:pt x="959317" y="735307"/>
                  </a:cubicBezTo>
                  <a:cubicBezTo>
                    <a:pt x="981943" y="719546"/>
                    <a:pt x="990993" y="694779"/>
                    <a:pt x="1000043" y="670012"/>
                  </a:cubicBezTo>
                  <a:cubicBezTo>
                    <a:pt x="1067919" y="480885"/>
                    <a:pt x="1151633" y="294009"/>
                    <a:pt x="1244397" y="116137"/>
                  </a:cubicBezTo>
                  <a:cubicBezTo>
                    <a:pt x="1257972" y="91371"/>
                    <a:pt x="1273810" y="64352"/>
                    <a:pt x="1296435" y="46341"/>
                  </a:cubicBezTo>
                  <a:cubicBezTo>
                    <a:pt x="1319061" y="28329"/>
                    <a:pt x="1355262" y="21574"/>
                    <a:pt x="1377887" y="39586"/>
                  </a:cubicBezTo>
                  <a:cubicBezTo>
                    <a:pt x="1398250" y="53095"/>
                    <a:pt x="1405037" y="77862"/>
                    <a:pt x="1402775" y="102628"/>
                  </a:cubicBezTo>
                  <a:cubicBezTo>
                    <a:pt x="1402775" y="125144"/>
                    <a:pt x="1391463" y="147659"/>
                    <a:pt x="1382412" y="170174"/>
                  </a:cubicBezTo>
                  <a:cubicBezTo>
                    <a:pt x="1303223" y="352547"/>
                    <a:pt x="1212721" y="604718"/>
                    <a:pt x="1158421" y="793846"/>
                  </a:cubicBezTo>
                  <a:cubicBezTo>
                    <a:pt x="1153896" y="809607"/>
                    <a:pt x="1174258" y="818613"/>
                    <a:pt x="1183309" y="805104"/>
                  </a:cubicBezTo>
                  <a:cubicBezTo>
                    <a:pt x="1488752" y="312020"/>
                    <a:pt x="1488752" y="312020"/>
                    <a:pt x="1488752" y="312020"/>
                  </a:cubicBezTo>
                  <a:cubicBezTo>
                    <a:pt x="1497801" y="296259"/>
                    <a:pt x="1511377" y="282751"/>
                    <a:pt x="1527215" y="275996"/>
                  </a:cubicBezTo>
                  <a:cubicBezTo>
                    <a:pt x="1576990" y="251229"/>
                    <a:pt x="1606404" y="291756"/>
                    <a:pt x="1608666" y="327781"/>
                  </a:cubicBezTo>
                  <a:cubicBezTo>
                    <a:pt x="1608666" y="350297"/>
                    <a:pt x="1601879" y="372811"/>
                    <a:pt x="1592828" y="395326"/>
                  </a:cubicBezTo>
                  <a:cubicBezTo>
                    <a:pt x="1518164" y="577700"/>
                    <a:pt x="1389200" y="742061"/>
                    <a:pt x="1343949" y="931189"/>
                  </a:cubicBezTo>
                  <a:cubicBezTo>
                    <a:pt x="1339423" y="955956"/>
                    <a:pt x="1366574" y="971717"/>
                    <a:pt x="1384675" y="955956"/>
                  </a:cubicBezTo>
                  <a:cubicBezTo>
                    <a:pt x="1687855" y="694779"/>
                    <a:pt x="1687855" y="694779"/>
                    <a:pt x="1687855" y="694779"/>
                  </a:cubicBezTo>
                  <a:cubicBezTo>
                    <a:pt x="1701431" y="683522"/>
                    <a:pt x="1719530" y="674516"/>
                    <a:pt x="1737631" y="672264"/>
                  </a:cubicBezTo>
                  <a:cubicBezTo>
                    <a:pt x="1798720" y="667761"/>
                    <a:pt x="1812294" y="728552"/>
                    <a:pt x="1791932" y="769079"/>
                  </a:cubicBezTo>
                  <a:cubicBezTo>
                    <a:pt x="1776094" y="798349"/>
                    <a:pt x="1748943" y="818613"/>
                    <a:pt x="1721793" y="841128"/>
                  </a:cubicBezTo>
                  <a:cubicBezTo>
                    <a:pt x="1590565" y="944698"/>
                    <a:pt x="1491014" y="1086545"/>
                    <a:pt x="1407300" y="1232893"/>
                  </a:cubicBezTo>
                  <a:cubicBezTo>
                    <a:pt x="1321323" y="1376991"/>
                    <a:pt x="1203671" y="1507580"/>
                    <a:pt x="1151633" y="1667437"/>
                  </a:cubicBezTo>
                  <a:cubicBezTo>
                    <a:pt x="1127452" y="1740894"/>
                    <a:pt x="1109555" y="1873953"/>
                    <a:pt x="1096734" y="2044562"/>
                  </a:cubicBezTo>
                  <a:lnTo>
                    <a:pt x="1090998" y="2138138"/>
                  </a:lnTo>
                  <a:lnTo>
                    <a:pt x="534981" y="2252961"/>
                  </a:lnTo>
                  <a:lnTo>
                    <a:pt x="538582" y="2171818"/>
                  </a:lnTo>
                  <a:cubicBezTo>
                    <a:pt x="542763" y="2090020"/>
                    <a:pt x="547252" y="2027118"/>
                    <a:pt x="552060" y="1989405"/>
                  </a:cubicBezTo>
                  <a:cubicBezTo>
                    <a:pt x="567898" y="1874578"/>
                    <a:pt x="583736" y="1755247"/>
                    <a:pt x="545273" y="1647174"/>
                  </a:cubicBezTo>
                  <a:cubicBezTo>
                    <a:pt x="504546" y="1539101"/>
                    <a:pt x="416308" y="1455794"/>
                    <a:pt x="362007" y="1354475"/>
                  </a:cubicBezTo>
                  <a:cubicBezTo>
                    <a:pt x="314493" y="1257660"/>
                    <a:pt x="298656" y="1147335"/>
                    <a:pt x="237567" y="1057275"/>
                  </a:cubicBezTo>
                  <a:cubicBezTo>
                    <a:pt x="181004" y="971716"/>
                    <a:pt x="88239" y="915429"/>
                    <a:pt x="0" y="861392"/>
                  </a:cubicBezTo>
                  <a:cubicBezTo>
                    <a:pt x="2263" y="816362"/>
                    <a:pt x="40727" y="769080"/>
                    <a:pt x="85977" y="760073"/>
                  </a:cubicBezTo>
                  <a:cubicBezTo>
                    <a:pt x="131228" y="751068"/>
                    <a:pt x="178741" y="764577"/>
                    <a:pt x="217205" y="789343"/>
                  </a:cubicBezTo>
                  <a:cubicBezTo>
                    <a:pt x="257930" y="814110"/>
                    <a:pt x="289606" y="847883"/>
                    <a:pt x="321281" y="881656"/>
                  </a:cubicBezTo>
                  <a:cubicBezTo>
                    <a:pt x="359744" y="919931"/>
                    <a:pt x="400470" y="949202"/>
                    <a:pt x="436671" y="987478"/>
                  </a:cubicBezTo>
                  <a:cubicBezTo>
                    <a:pt x="475133" y="1025754"/>
                    <a:pt x="529434" y="1057274"/>
                    <a:pt x="581473" y="1041514"/>
                  </a:cubicBezTo>
                  <a:cubicBezTo>
                    <a:pt x="615411" y="1032507"/>
                    <a:pt x="640299" y="1003238"/>
                    <a:pt x="653874" y="971716"/>
                  </a:cubicBezTo>
                  <a:cubicBezTo>
                    <a:pt x="669712" y="942447"/>
                    <a:pt x="674237" y="906423"/>
                    <a:pt x="678762" y="872650"/>
                  </a:cubicBezTo>
                  <a:cubicBezTo>
                    <a:pt x="710438" y="627233"/>
                    <a:pt x="726276" y="377315"/>
                    <a:pt x="735326" y="129647"/>
                  </a:cubicBezTo>
                  <a:cubicBezTo>
                    <a:pt x="735326" y="100377"/>
                    <a:pt x="735326" y="68855"/>
                    <a:pt x="751164" y="41837"/>
                  </a:cubicBezTo>
                  <a:cubicBezTo>
                    <a:pt x="761345" y="21574"/>
                    <a:pt x="780435" y="5109"/>
                    <a:pt x="801753" y="993"/>
                  </a:cubicBezTo>
                  <a:close/>
                </a:path>
              </a:pathLst>
            </a:custGeom>
            <a:solidFill>
              <a:srgbClr val="30678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Freeform: Shape 11">
              <a:extLst>
                <a:ext uri="{FF2B5EF4-FFF2-40B4-BE49-F238E27FC236}">
                  <a16:creationId xmlns:a16="http://schemas.microsoft.com/office/drawing/2014/main" id="{457335D4-1953-458E-98E9-0EEAA0BAFF44}"/>
                </a:ext>
              </a:extLst>
            </p:cNvPr>
            <p:cNvSpPr>
              <a:spLocks/>
            </p:cNvSpPr>
            <p:nvPr/>
          </p:nvSpPr>
          <p:spPr bwMode="auto">
            <a:xfrm rot="700084">
              <a:off x="2501603" y="5253778"/>
              <a:ext cx="1155555" cy="1659722"/>
            </a:xfrm>
            <a:custGeom>
              <a:avLst/>
              <a:gdLst>
                <a:gd name="connsiteX0" fmla="*/ 302919 w 1155555"/>
                <a:gd name="connsiteY0" fmla="*/ 5502 h 1659722"/>
                <a:gd name="connsiteX1" fmla="*/ 355142 w 1155555"/>
                <a:gd name="connsiteY1" fmla="*/ 13405 h 1659722"/>
                <a:gd name="connsiteX2" fmla="*/ 385655 w 1155555"/>
                <a:gd name="connsiteY2" fmla="*/ 60675 h 1659722"/>
                <a:gd name="connsiteX3" fmla="*/ 519083 w 1155555"/>
                <a:gd name="connsiteY3" fmla="*/ 428441 h 1659722"/>
                <a:gd name="connsiteX4" fmla="*/ 542498 w 1155555"/>
                <a:gd name="connsiteY4" fmla="*/ 472315 h 1659722"/>
                <a:gd name="connsiteX5" fmla="*/ 584816 w 1155555"/>
                <a:gd name="connsiteY5" fmla="*/ 453299 h 1659722"/>
                <a:gd name="connsiteX6" fmla="*/ 620722 w 1155555"/>
                <a:gd name="connsiteY6" fmla="*/ 73637 h 1659722"/>
                <a:gd name="connsiteX7" fmla="*/ 630859 w 1155555"/>
                <a:gd name="connsiteY7" fmla="*/ 32030 h 1659722"/>
                <a:gd name="connsiteX8" fmla="*/ 661997 w 1155555"/>
                <a:gd name="connsiteY8" fmla="*/ 4966 h 1659722"/>
                <a:gd name="connsiteX9" fmla="*/ 706914 w 1155555"/>
                <a:gd name="connsiteY9" fmla="*/ 34251 h 1659722"/>
                <a:gd name="connsiteX10" fmla="*/ 713301 w 1155555"/>
                <a:gd name="connsiteY10" fmla="*/ 91558 h 1659722"/>
                <a:gd name="connsiteX11" fmla="*/ 717410 w 1155555"/>
                <a:gd name="connsiteY11" fmla="*/ 573090 h 1659722"/>
                <a:gd name="connsiteX12" fmla="*/ 729143 w 1155555"/>
                <a:gd name="connsiteY12" fmla="*/ 638050 h 1659722"/>
                <a:gd name="connsiteX13" fmla="*/ 772785 w 1155555"/>
                <a:gd name="connsiteY13" fmla="*/ 686206 h 1659722"/>
                <a:gd name="connsiteX14" fmla="*/ 868503 w 1155555"/>
                <a:gd name="connsiteY14" fmla="*/ 657672 h 1659722"/>
                <a:gd name="connsiteX15" fmla="*/ 947512 w 1155555"/>
                <a:gd name="connsiteY15" fmla="*/ 594467 h 1659722"/>
                <a:gd name="connsiteX16" fmla="*/ 1018638 w 1155555"/>
                <a:gd name="connsiteY16" fmla="*/ 539479 h 1659722"/>
                <a:gd name="connsiteX17" fmla="*/ 1104525 w 1155555"/>
                <a:gd name="connsiteY17" fmla="*/ 526322 h 1659722"/>
                <a:gd name="connsiteX18" fmla="*/ 1155547 w 1155555"/>
                <a:gd name="connsiteY18" fmla="*/ 595395 h 1659722"/>
                <a:gd name="connsiteX19" fmla="*/ 993839 w 1155555"/>
                <a:gd name="connsiteY19" fmla="*/ 711347 h 1659722"/>
                <a:gd name="connsiteX20" fmla="*/ 900660 w 1155555"/>
                <a:gd name="connsiteY20" fmla="*/ 897555 h 1659722"/>
                <a:gd name="connsiteX21" fmla="*/ 769746 w 1155555"/>
                <a:gd name="connsiteY21" fmla="*/ 1078297 h 1659722"/>
                <a:gd name="connsiteX22" fmla="*/ 750464 w 1155555"/>
                <a:gd name="connsiteY22" fmla="*/ 1298662 h 1659722"/>
                <a:gd name="connsiteX23" fmla="*/ 749176 w 1155555"/>
                <a:gd name="connsiteY23" fmla="*/ 1504870 h 1659722"/>
                <a:gd name="connsiteX24" fmla="*/ 746547 w 1155555"/>
                <a:gd name="connsiteY24" fmla="*/ 1585709 h 1659722"/>
                <a:gd name="connsiteX25" fmla="*/ 388146 w 1155555"/>
                <a:gd name="connsiteY25" fmla="*/ 1659722 h 1659722"/>
                <a:gd name="connsiteX26" fmla="*/ 392513 w 1155555"/>
                <a:gd name="connsiteY26" fmla="*/ 1559416 h 1659722"/>
                <a:gd name="connsiteX27" fmla="*/ 377899 w 1155555"/>
                <a:gd name="connsiteY27" fmla="*/ 1064952 h 1659722"/>
                <a:gd name="connsiteX28" fmla="*/ 231979 w 1155555"/>
                <a:gd name="connsiteY28" fmla="*/ 773634 h 1659722"/>
                <a:gd name="connsiteX29" fmla="*/ 46266 w 1155555"/>
                <a:gd name="connsiteY29" fmla="*/ 507336 h 1659722"/>
                <a:gd name="connsiteX30" fmla="*/ 4180 w 1155555"/>
                <a:gd name="connsiteY30" fmla="*/ 457826 h 1659722"/>
                <a:gd name="connsiteX31" fmla="*/ 43409 w 1155555"/>
                <a:gd name="connsiteY31" fmla="*/ 397767 h 1659722"/>
                <a:gd name="connsiteX32" fmla="*/ 74523 w 1155555"/>
                <a:gd name="connsiteY32" fmla="*/ 414453 h 1659722"/>
                <a:gd name="connsiteX33" fmla="*/ 258629 w 1155555"/>
                <a:gd name="connsiteY33" fmla="*/ 596058 h 1659722"/>
                <a:gd name="connsiteX34" fmla="*/ 285966 w 1155555"/>
                <a:gd name="connsiteY34" fmla="*/ 581863 h 1659722"/>
                <a:gd name="connsiteX35" fmla="*/ 148836 w 1155555"/>
                <a:gd name="connsiteY35" fmla="*/ 225512 h 1659722"/>
                <a:gd name="connsiteX36" fmla="*/ 141566 w 1155555"/>
                <a:gd name="connsiteY36" fmla="*/ 181271 h 1659722"/>
                <a:gd name="connsiteX37" fmla="*/ 196339 w 1155555"/>
                <a:gd name="connsiteY37" fmla="*/ 151429 h 1659722"/>
                <a:gd name="connsiteX38" fmla="*/ 219570 w 1155555"/>
                <a:gd name="connsiteY38" fmla="*/ 176332 h 1659722"/>
                <a:gd name="connsiteX39" fmla="*/ 395035 w 1155555"/>
                <a:gd name="connsiteY39" fmla="*/ 507562 h 1659722"/>
                <a:gd name="connsiteX40" fmla="*/ 411572 w 1155555"/>
                <a:gd name="connsiteY40" fmla="*/ 501388 h 1659722"/>
                <a:gd name="connsiteX41" fmla="*/ 294313 w 1155555"/>
                <a:gd name="connsiteY41" fmla="*/ 89505 h 1659722"/>
                <a:gd name="connsiteX42" fmla="*/ 284126 w 1155555"/>
                <a:gd name="connsiteY42" fmla="*/ 45066 h 1659722"/>
                <a:gd name="connsiteX43" fmla="*/ 302919 w 1155555"/>
                <a:gd name="connsiteY43" fmla="*/ 5502 h 165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155555" h="1659722">
                  <a:moveTo>
                    <a:pt x="302919" y="5502"/>
                  </a:moveTo>
                  <a:cubicBezTo>
                    <a:pt x="318291" y="-5127"/>
                    <a:pt x="341338" y="806"/>
                    <a:pt x="355142" y="13405"/>
                  </a:cubicBezTo>
                  <a:cubicBezTo>
                    <a:pt x="368945" y="26004"/>
                    <a:pt x="377981" y="44114"/>
                    <a:pt x="385655" y="60675"/>
                  </a:cubicBezTo>
                  <a:cubicBezTo>
                    <a:pt x="437719" y="179401"/>
                    <a:pt x="483556" y="303540"/>
                    <a:pt x="519083" y="428441"/>
                  </a:cubicBezTo>
                  <a:cubicBezTo>
                    <a:pt x="523840" y="444804"/>
                    <a:pt x="528597" y="461168"/>
                    <a:pt x="542498" y="472315"/>
                  </a:cubicBezTo>
                  <a:cubicBezTo>
                    <a:pt x="559220" y="485111"/>
                    <a:pt x="583443" y="473623"/>
                    <a:pt x="584816" y="453299"/>
                  </a:cubicBezTo>
                  <a:cubicBezTo>
                    <a:pt x="584816" y="453299"/>
                    <a:pt x="584816" y="453299"/>
                    <a:pt x="620722" y="73637"/>
                  </a:cubicBezTo>
                  <a:cubicBezTo>
                    <a:pt x="623161" y="59219"/>
                    <a:pt x="624141" y="44701"/>
                    <a:pt x="630859" y="32030"/>
                  </a:cubicBezTo>
                  <a:cubicBezTo>
                    <a:pt x="636216" y="17809"/>
                    <a:pt x="647213" y="6885"/>
                    <a:pt x="661997" y="4966"/>
                  </a:cubicBezTo>
                  <a:cubicBezTo>
                    <a:pt x="681256" y="1893"/>
                    <a:pt x="699338" y="16239"/>
                    <a:pt x="706914" y="34251"/>
                  </a:cubicBezTo>
                  <a:cubicBezTo>
                    <a:pt x="715950" y="52361"/>
                    <a:pt x="714577" y="72686"/>
                    <a:pt x="713301" y="91558"/>
                  </a:cubicBezTo>
                  <a:cubicBezTo>
                    <a:pt x="708349" y="251641"/>
                    <a:pt x="707676" y="413473"/>
                    <a:pt x="717410" y="573090"/>
                  </a:cubicBezTo>
                  <a:cubicBezTo>
                    <a:pt x="718856" y="595063"/>
                    <a:pt x="720206" y="618487"/>
                    <a:pt x="729143" y="638050"/>
                  </a:cubicBezTo>
                  <a:cubicBezTo>
                    <a:pt x="736522" y="658965"/>
                    <a:pt x="751294" y="678922"/>
                    <a:pt x="772785" y="686206"/>
                  </a:cubicBezTo>
                  <a:cubicBezTo>
                    <a:pt x="805651" y="698635"/>
                    <a:pt x="842035" y="680676"/>
                    <a:pt x="868503" y="657672"/>
                  </a:cubicBezTo>
                  <a:cubicBezTo>
                    <a:pt x="893511" y="634570"/>
                    <a:pt x="921044" y="617471"/>
                    <a:pt x="947512" y="594467"/>
                  </a:cubicBezTo>
                  <a:cubicBezTo>
                    <a:pt x="969406" y="574071"/>
                    <a:pt x="991301" y="553674"/>
                    <a:pt x="1018638" y="539479"/>
                  </a:cubicBezTo>
                  <a:cubicBezTo>
                    <a:pt x="1044517" y="525186"/>
                    <a:pt x="1075741" y="518545"/>
                    <a:pt x="1104525" y="526322"/>
                  </a:cubicBezTo>
                  <a:cubicBezTo>
                    <a:pt x="1133309" y="534101"/>
                    <a:pt x="1156050" y="566262"/>
                    <a:pt x="1155547" y="595395"/>
                  </a:cubicBezTo>
                  <a:cubicBezTo>
                    <a:pt x="1096299" y="626393"/>
                    <a:pt x="1034036" y="658645"/>
                    <a:pt x="993839" y="711347"/>
                  </a:cubicBezTo>
                  <a:cubicBezTo>
                    <a:pt x="950528" y="766755"/>
                    <a:pt x="935512" y="837200"/>
                    <a:pt x="900660" y="897555"/>
                  </a:cubicBezTo>
                  <a:cubicBezTo>
                    <a:pt x="861235" y="960517"/>
                    <a:pt x="800712" y="1010388"/>
                    <a:pt x="769746" y="1078297"/>
                  </a:cubicBezTo>
                  <a:cubicBezTo>
                    <a:pt x="740239" y="1146304"/>
                    <a:pt x="745253" y="1223935"/>
                    <a:pt x="750464" y="1298662"/>
                  </a:cubicBezTo>
                  <a:cubicBezTo>
                    <a:pt x="752650" y="1335451"/>
                    <a:pt x="751905" y="1408750"/>
                    <a:pt x="749176" y="1504870"/>
                  </a:cubicBezTo>
                  <a:lnTo>
                    <a:pt x="746547" y="1585709"/>
                  </a:lnTo>
                  <a:lnTo>
                    <a:pt x="388146" y="1659722"/>
                  </a:lnTo>
                  <a:lnTo>
                    <a:pt x="392513" y="1559416"/>
                  </a:lnTo>
                  <a:cubicBezTo>
                    <a:pt x="400739" y="1332330"/>
                    <a:pt x="398552" y="1145644"/>
                    <a:pt x="377899" y="1064952"/>
                  </a:cubicBezTo>
                  <a:cubicBezTo>
                    <a:pt x="351308" y="959613"/>
                    <a:pt x="281137" y="870288"/>
                    <a:pt x="231979" y="773634"/>
                  </a:cubicBezTo>
                  <a:cubicBezTo>
                    <a:pt x="184377" y="675626"/>
                    <a:pt x="126367" y="579831"/>
                    <a:pt x="46266" y="507336"/>
                  </a:cubicBezTo>
                  <a:cubicBezTo>
                    <a:pt x="29740" y="491637"/>
                    <a:pt x="13117" y="477388"/>
                    <a:pt x="4180" y="457826"/>
                  </a:cubicBezTo>
                  <a:cubicBezTo>
                    <a:pt x="-7184" y="430808"/>
                    <a:pt x="4217" y="392203"/>
                    <a:pt x="43409" y="397767"/>
                  </a:cubicBezTo>
                  <a:cubicBezTo>
                    <a:pt x="54982" y="400007"/>
                    <a:pt x="66259" y="406603"/>
                    <a:pt x="74523" y="414453"/>
                  </a:cubicBezTo>
                  <a:cubicBezTo>
                    <a:pt x="74523" y="414453"/>
                    <a:pt x="74523" y="414453"/>
                    <a:pt x="258629" y="596058"/>
                  </a:cubicBezTo>
                  <a:cubicBezTo>
                    <a:pt x="269613" y="607007"/>
                    <a:pt x="287806" y="598028"/>
                    <a:pt x="285966" y="581863"/>
                  </a:cubicBezTo>
                  <a:cubicBezTo>
                    <a:pt x="265028" y="457947"/>
                    <a:pt x="189034" y="346354"/>
                    <a:pt x="148836" y="225512"/>
                  </a:cubicBezTo>
                  <a:cubicBezTo>
                    <a:pt x="143981" y="210601"/>
                    <a:pt x="140585" y="195788"/>
                    <a:pt x="141566" y="181271"/>
                  </a:cubicBezTo>
                  <a:cubicBezTo>
                    <a:pt x="144594" y="158142"/>
                    <a:pt x="165324" y="133292"/>
                    <a:pt x="196339" y="151429"/>
                  </a:cubicBezTo>
                  <a:cubicBezTo>
                    <a:pt x="206257" y="156474"/>
                    <a:pt x="214421" y="165776"/>
                    <a:pt x="219570" y="176332"/>
                  </a:cubicBezTo>
                  <a:cubicBezTo>
                    <a:pt x="219570" y="176332"/>
                    <a:pt x="219570" y="176332"/>
                    <a:pt x="395035" y="507562"/>
                  </a:cubicBezTo>
                  <a:cubicBezTo>
                    <a:pt x="400281" y="516667"/>
                    <a:pt x="413803" y="511747"/>
                    <a:pt x="411572" y="501388"/>
                  </a:cubicBezTo>
                  <a:cubicBezTo>
                    <a:pt x="384798" y="377078"/>
                    <a:pt x="337429" y="210544"/>
                    <a:pt x="294313" y="89505"/>
                  </a:cubicBezTo>
                  <a:cubicBezTo>
                    <a:pt x="289459" y="74594"/>
                    <a:pt x="283145" y="59584"/>
                    <a:pt x="284126" y="45066"/>
                  </a:cubicBezTo>
                  <a:cubicBezTo>
                    <a:pt x="283746" y="28999"/>
                    <a:pt x="289201" y="13326"/>
                    <a:pt x="302919" y="5502"/>
                  </a:cubicBezTo>
                  <a:close/>
                </a:path>
              </a:pathLst>
            </a:custGeom>
            <a:solidFill>
              <a:srgbClr val="F692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: Shape 12">
              <a:extLst>
                <a:ext uri="{FF2B5EF4-FFF2-40B4-BE49-F238E27FC236}">
                  <a16:creationId xmlns:a16="http://schemas.microsoft.com/office/drawing/2014/main" id="{E546AB21-8518-4967-87F7-094B3AF6150E}"/>
                </a:ext>
              </a:extLst>
            </p:cNvPr>
            <p:cNvSpPr>
              <a:spLocks/>
            </p:cNvSpPr>
            <p:nvPr/>
          </p:nvSpPr>
          <p:spPr bwMode="auto">
            <a:xfrm rot="21371258" flipH="1">
              <a:off x="4277427" y="5694138"/>
              <a:ext cx="693788" cy="1177754"/>
            </a:xfrm>
            <a:custGeom>
              <a:avLst/>
              <a:gdLst>
                <a:gd name="connsiteX0" fmla="*/ 219726 w 693788"/>
                <a:gd name="connsiteY0" fmla="*/ 876 h 1177754"/>
                <a:gd name="connsiteX1" fmla="*/ 203320 w 693788"/>
                <a:gd name="connsiteY1" fmla="*/ 2553 h 1177754"/>
                <a:gd name="connsiteX2" fmla="*/ 190131 w 693788"/>
                <a:gd name="connsiteY2" fmla="*/ 25695 h 1177754"/>
                <a:gd name="connsiteX3" fmla="*/ 194297 w 693788"/>
                <a:gd name="connsiteY3" fmla="*/ 53103 h 1177754"/>
                <a:gd name="connsiteX4" fmla="*/ 246751 w 693788"/>
                <a:gd name="connsiteY4" fmla="*/ 308182 h 1177754"/>
                <a:gd name="connsiteX5" fmla="*/ 236442 w 693788"/>
                <a:gd name="connsiteY5" fmla="*/ 311177 h 1177754"/>
                <a:gd name="connsiteX6" fmla="*/ 145041 w 693788"/>
                <a:gd name="connsiteY6" fmla="*/ 102371 h 1177754"/>
                <a:gd name="connsiteX7" fmla="*/ 132081 w 693788"/>
                <a:gd name="connsiteY7" fmla="*/ 86217 h 1177754"/>
                <a:gd name="connsiteX8" fmla="*/ 97515 w 693788"/>
                <a:gd name="connsiteY8" fmla="*/ 101833 h 1177754"/>
                <a:gd name="connsiteX9" fmla="*/ 99919 w 693788"/>
                <a:gd name="connsiteY9" fmla="*/ 128991 h 1177754"/>
                <a:gd name="connsiteX10" fmla="*/ 166938 w 693788"/>
                <a:gd name="connsiteY10" fmla="*/ 351294 h 1177754"/>
                <a:gd name="connsiteX11" fmla="*/ 149718 w 693788"/>
                <a:gd name="connsiteY11" fmla="*/ 358664 h 1177754"/>
                <a:gd name="connsiteX12" fmla="*/ 46298 w 693788"/>
                <a:gd name="connsiteY12" fmla="*/ 240200 h 1177754"/>
                <a:gd name="connsiteX13" fmla="*/ 28187 w 693788"/>
                <a:gd name="connsiteY13" fmla="*/ 228673 h 1177754"/>
                <a:gd name="connsiteX14" fmla="*/ 1678 w 693788"/>
                <a:gd name="connsiteY14" fmla="*/ 263316 h 1177754"/>
                <a:gd name="connsiteX15" fmla="*/ 24957 w 693788"/>
                <a:gd name="connsiteY15" fmla="*/ 295245 h 1177754"/>
                <a:gd name="connsiteX16" fmla="*/ 125515 w 693788"/>
                <a:gd name="connsiteY16" fmla="*/ 465140 h 1177754"/>
                <a:gd name="connsiteX17" fmla="*/ 200809 w 693788"/>
                <a:gd name="connsiteY17" fmla="*/ 648406 h 1177754"/>
                <a:gd name="connsiteX18" fmla="*/ 177201 w 693788"/>
                <a:gd name="connsiteY18" fmla="*/ 1033883 h 1177754"/>
                <a:gd name="connsiteX19" fmla="*/ 157574 w 693788"/>
                <a:gd name="connsiteY19" fmla="*/ 1177754 h 1177754"/>
                <a:gd name="connsiteX20" fmla="*/ 379599 w 693788"/>
                <a:gd name="connsiteY20" fmla="*/ 1162959 h 1177754"/>
                <a:gd name="connsiteX21" fmla="*/ 382486 w 693788"/>
                <a:gd name="connsiteY21" fmla="*/ 1139462 h 1177754"/>
                <a:gd name="connsiteX22" fmla="*/ 416151 w 693788"/>
                <a:gd name="connsiteY22" fmla="*/ 807002 h 1177754"/>
                <a:gd name="connsiteX23" fmla="*/ 437823 w 693788"/>
                <a:gd name="connsiteY23" fmla="*/ 674244 h 1177754"/>
                <a:gd name="connsiteX24" fmla="*/ 525395 w 693788"/>
                <a:gd name="connsiteY24" fmla="*/ 570570 h 1177754"/>
                <a:gd name="connsiteX25" fmla="*/ 590333 w 693788"/>
                <a:gd name="connsiteY25" fmla="*/ 461872 h 1177754"/>
                <a:gd name="connsiteX26" fmla="*/ 693645 w 693788"/>
                <a:gd name="connsiteY26" fmla="*/ 398881 h 1177754"/>
                <a:gd name="connsiteX27" fmla="*/ 665832 w 693788"/>
                <a:gd name="connsiteY27" fmla="*/ 354685 h 1177754"/>
                <a:gd name="connsiteX28" fmla="*/ 613154 w 693788"/>
                <a:gd name="connsiteY28" fmla="*/ 358773 h 1177754"/>
                <a:gd name="connsiteX29" fmla="*/ 567532 w 693788"/>
                <a:gd name="connsiteY29" fmla="*/ 388897 h 1177754"/>
                <a:gd name="connsiteX30" fmla="*/ 516759 w 693788"/>
                <a:gd name="connsiteY30" fmla="*/ 423647 h 1177754"/>
                <a:gd name="connsiteX31" fmla="*/ 457423 w 693788"/>
                <a:gd name="connsiteY31" fmla="*/ 436616 h 1177754"/>
                <a:gd name="connsiteX32" fmla="*/ 433139 w 693788"/>
                <a:gd name="connsiteY32" fmla="*/ 405436 h 1177754"/>
                <a:gd name="connsiteX33" fmla="*/ 428966 w 693788"/>
                <a:gd name="connsiteY33" fmla="*/ 365513 h 1177754"/>
                <a:gd name="connsiteX34" fmla="*/ 448281 w 693788"/>
                <a:gd name="connsiteY34" fmla="*/ 73323 h 1177754"/>
                <a:gd name="connsiteX35" fmla="*/ 447004 w 693788"/>
                <a:gd name="connsiteY35" fmla="*/ 38282 h 1177754"/>
                <a:gd name="connsiteX36" fmla="*/ 421091 w 693788"/>
                <a:gd name="connsiteY36" fmla="*/ 18490 h 1177754"/>
                <a:gd name="connsiteX37" fmla="*/ 400983 w 693788"/>
                <a:gd name="connsiteY37" fmla="*/ 33491 h 1177754"/>
                <a:gd name="connsiteX38" fmla="*/ 392951 w 693788"/>
                <a:gd name="connsiteY38" fmla="*/ 58263 h 1177754"/>
                <a:gd name="connsiteX39" fmla="*/ 353985 w 693788"/>
                <a:gd name="connsiteY39" fmla="*/ 286866 h 1177754"/>
                <a:gd name="connsiteX40" fmla="*/ 327462 w 693788"/>
                <a:gd name="connsiteY40" fmla="*/ 296482 h 1177754"/>
                <a:gd name="connsiteX41" fmla="*/ 315250 w 693788"/>
                <a:gd name="connsiteY41" fmla="*/ 268815 h 1177754"/>
                <a:gd name="connsiteX42" fmla="*/ 250993 w 693788"/>
                <a:gd name="connsiteY42" fmla="*/ 39757 h 1177754"/>
                <a:gd name="connsiteX43" fmla="*/ 234630 w 693788"/>
                <a:gd name="connsiteY43" fmla="*/ 9710 h 1177754"/>
                <a:gd name="connsiteX44" fmla="*/ 219726 w 693788"/>
                <a:gd name="connsiteY44" fmla="*/ 876 h 1177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693788" h="1177754">
                  <a:moveTo>
                    <a:pt x="219726" y="876"/>
                  </a:moveTo>
                  <a:cubicBezTo>
                    <a:pt x="214099" y="-598"/>
                    <a:pt x="208221" y="-321"/>
                    <a:pt x="203320" y="2553"/>
                  </a:cubicBezTo>
                  <a:cubicBezTo>
                    <a:pt x="194647" y="6676"/>
                    <a:pt x="190628" y="15934"/>
                    <a:pt x="190131" y="25695"/>
                  </a:cubicBezTo>
                  <a:cubicBezTo>
                    <a:pt x="188880" y="34453"/>
                    <a:pt x="192028" y="43842"/>
                    <a:pt x="194297" y="53103"/>
                  </a:cubicBezTo>
                  <a:cubicBezTo>
                    <a:pt x="214961" y="128454"/>
                    <a:pt x="236144" y="231588"/>
                    <a:pt x="246751" y="308182"/>
                  </a:cubicBezTo>
                  <a:cubicBezTo>
                    <a:pt x="247634" y="314565"/>
                    <a:pt x="239212" y="316936"/>
                    <a:pt x="236442" y="311177"/>
                  </a:cubicBezTo>
                  <a:cubicBezTo>
                    <a:pt x="145041" y="102371"/>
                    <a:pt x="145041" y="102371"/>
                    <a:pt x="145041" y="102371"/>
                  </a:cubicBezTo>
                  <a:cubicBezTo>
                    <a:pt x="142396" y="95736"/>
                    <a:pt x="137866" y="89726"/>
                    <a:pt x="132081" y="86217"/>
                  </a:cubicBezTo>
                  <a:cubicBezTo>
                    <a:pt x="114094" y="73815"/>
                    <a:pt x="100398" y="87945"/>
                    <a:pt x="97515" y="101833"/>
                  </a:cubicBezTo>
                  <a:cubicBezTo>
                    <a:pt x="96262" y="110593"/>
                    <a:pt x="97651" y="119729"/>
                    <a:pt x="99919" y="128991"/>
                  </a:cubicBezTo>
                  <a:cubicBezTo>
                    <a:pt x="118823" y="204091"/>
                    <a:pt x="159853" y="275203"/>
                    <a:pt x="166938" y="351294"/>
                  </a:cubicBezTo>
                  <a:cubicBezTo>
                    <a:pt x="167321" y="361181"/>
                    <a:pt x="155883" y="365801"/>
                    <a:pt x="149718" y="358664"/>
                  </a:cubicBezTo>
                  <a:cubicBezTo>
                    <a:pt x="46298" y="240200"/>
                    <a:pt x="46298" y="240200"/>
                    <a:pt x="46298" y="240200"/>
                  </a:cubicBezTo>
                  <a:cubicBezTo>
                    <a:pt x="41644" y="235066"/>
                    <a:pt x="35103" y="230556"/>
                    <a:pt x="28187" y="228673"/>
                  </a:cubicBezTo>
                  <a:cubicBezTo>
                    <a:pt x="4672" y="223524"/>
                    <a:pt x="-3990" y="246418"/>
                    <a:pt x="1678" y="263316"/>
                  </a:cubicBezTo>
                  <a:cubicBezTo>
                    <a:pt x="6212" y="275584"/>
                    <a:pt x="15648" y="284977"/>
                    <a:pt x="24957" y="295245"/>
                  </a:cubicBezTo>
                  <a:cubicBezTo>
                    <a:pt x="70247" y="342834"/>
                    <a:pt x="101088" y="403552"/>
                    <a:pt x="125515" y="465140"/>
                  </a:cubicBezTo>
                  <a:cubicBezTo>
                    <a:pt x="150948" y="525979"/>
                    <a:pt x="189455" y="583323"/>
                    <a:pt x="200809" y="648406"/>
                  </a:cubicBezTo>
                  <a:cubicBezTo>
                    <a:pt x="211453" y="708247"/>
                    <a:pt x="199060" y="859440"/>
                    <a:pt x="177201" y="1033883"/>
                  </a:cubicBezTo>
                  <a:lnTo>
                    <a:pt x="157574" y="1177754"/>
                  </a:lnTo>
                  <a:lnTo>
                    <a:pt x="379599" y="1162959"/>
                  </a:lnTo>
                  <a:lnTo>
                    <a:pt x="382486" y="1139462"/>
                  </a:lnTo>
                  <a:cubicBezTo>
                    <a:pt x="401068" y="984666"/>
                    <a:pt x="415470" y="851818"/>
                    <a:pt x="416151" y="807002"/>
                  </a:cubicBezTo>
                  <a:cubicBezTo>
                    <a:pt x="416375" y="761451"/>
                    <a:pt x="416851" y="714148"/>
                    <a:pt x="437823" y="674244"/>
                  </a:cubicBezTo>
                  <a:cubicBezTo>
                    <a:pt x="459676" y="634466"/>
                    <a:pt x="498636" y="606965"/>
                    <a:pt x="525395" y="570570"/>
                  </a:cubicBezTo>
                  <a:cubicBezTo>
                    <a:pt x="549263" y="535548"/>
                    <a:pt x="561560" y="493511"/>
                    <a:pt x="590333" y="461872"/>
                  </a:cubicBezTo>
                  <a:cubicBezTo>
                    <a:pt x="617095" y="431734"/>
                    <a:pt x="656313" y="414995"/>
                    <a:pt x="693645" y="398881"/>
                  </a:cubicBezTo>
                  <a:cubicBezTo>
                    <a:pt x="695269" y="381237"/>
                    <a:pt x="682935" y="360705"/>
                    <a:pt x="665832" y="354685"/>
                  </a:cubicBezTo>
                  <a:cubicBezTo>
                    <a:pt x="648730" y="348664"/>
                    <a:pt x="629495" y="351277"/>
                    <a:pt x="613154" y="358773"/>
                  </a:cubicBezTo>
                  <a:cubicBezTo>
                    <a:pt x="595934" y="366143"/>
                    <a:pt x="581733" y="377520"/>
                    <a:pt x="567532" y="388897"/>
                  </a:cubicBezTo>
                  <a:cubicBezTo>
                    <a:pt x="550441" y="401648"/>
                    <a:pt x="532970" y="410770"/>
                    <a:pt x="516759" y="423647"/>
                  </a:cubicBezTo>
                  <a:cubicBezTo>
                    <a:pt x="499667" y="436398"/>
                    <a:pt x="476790" y="445641"/>
                    <a:pt x="457423" y="436616"/>
                  </a:cubicBezTo>
                  <a:cubicBezTo>
                    <a:pt x="444721" y="431224"/>
                    <a:pt x="436666" y="418454"/>
                    <a:pt x="433139" y="405436"/>
                  </a:cubicBezTo>
                  <a:cubicBezTo>
                    <a:pt x="428605" y="393169"/>
                    <a:pt x="428848" y="378903"/>
                    <a:pt x="428966" y="365513"/>
                  </a:cubicBezTo>
                  <a:cubicBezTo>
                    <a:pt x="430291" y="268279"/>
                    <a:pt x="438028" y="170175"/>
                    <a:pt x="448281" y="73323"/>
                  </a:cubicBezTo>
                  <a:cubicBezTo>
                    <a:pt x="449909" y="61936"/>
                    <a:pt x="451662" y="49674"/>
                    <a:pt x="447004" y="38282"/>
                  </a:cubicBezTo>
                  <a:cubicBezTo>
                    <a:pt x="443224" y="27016"/>
                    <a:pt x="432909" y="17498"/>
                    <a:pt x="421091" y="18490"/>
                  </a:cubicBezTo>
                  <a:cubicBezTo>
                    <a:pt x="412039" y="18983"/>
                    <a:pt x="404877" y="25110"/>
                    <a:pt x="400983" y="33491"/>
                  </a:cubicBezTo>
                  <a:cubicBezTo>
                    <a:pt x="396336" y="40871"/>
                    <a:pt x="395084" y="49630"/>
                    <a:pt x="392951" y="58263"/>
                  </a:cubicBezTo>
                  <a:cubicBezTo>
                    <a:pt x="353985" y="286866"/>
                    <a:pt x="353985" y="286866"/>
                    <a:pt x="353985" y="286866"/>
                  </a:cubicBezTo>
                  <a:cubicBezTo>
                    <a:pt x="352232" y="299129"/>
                    <a:pt x="337022" y="304999"/>
                    <a:pt x="327462" y="296482"/>
                  </a:cubicBezTo>
                  <a:cubicBezTo>
                    <a:pt x="319537" y="289092"/>
                    <a:pt x="317393" y="278953"/>
                    <a:pt x="315250" y="268815"/>
                  </a:cubicBezTo>
                  <a:cubicBezTo>
                    <a:pt x="299362" y="191466"/>
                    <a:pt x="277189" y="114112"/>
                    <a:pt x="250993" y="39757"/>
                  </a:cubicBezTo>
                  <a:cubicBezTo>
                    <a:pt x="247088" y="29368"/>
                    <a:pt x="242430" y="17976"/>
                    <a:pt x="234630" y="9710"/>
                  </a:cubicBezTo>
                  <a:cubicBezTo>
                    <a:pt x="230730" y="5578"/>
                    <a:pt x="225353" y="2351"/>
                    <a:pt x="219726" y="876"/>
                  </a:cubicBez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Freeform: Shape 13">
              <a:extLst>
                <a:ext uri="{FF2B5EF4-FFF2-40B4-BE49-F238E27FC236}">
                  <a16:creationId xmlns:a16="http://schemas.microsoft.com/office/drawing/2014/main" id="{D784C346-FCB7-45B9-A231-4549DDC78164}"/>
                </a:ext>
              </a:extLst>
            </p:cNvPr>
            <p:cNvSpPr>
              <a:spLocks/>
            </p:cNvSpPr>
            <p:nvPr/>
          </p:nvSpPr>
          <p:spPr bwMode="auto">
            <a:xfrm rot="21371258" flipH="1">
              <a:off x="2147813" y="5691880"/>
              <a:ext cx="678709" cy="1159811"/>
            </a:xfrm>
            <a:custGeom>
              <a:avLst/>
              <a:gdLst>
                <a:gd name="connsiteX0" fmla="*/ 405410 w 678709"/>
                <a:gd name="connsiteY0" fmla="*/ 1002 h 1159811"/>
                <a:gd name="connsiteX1" fmla="*/ 376089 w 678709"/>
                <a:gd name="connsiteY1" fmla="*/ 14109 h 1159811"/>
                <a:gd name="connsiteX2" fmla="*/ 365879 w 678709"/>
                <a:gd name="connsiteY2" fmla="*/ 46763 h 1159811"/>
                <a:gd name="connsiteX3" fmla="*/ 347376 w 678709"/>
                <a:gd name="connsiteY3" fmla="*/ 283944 h 1159811"/>
                <a:gd name="connsiteX4" fmla="*/ 340775 w 678709"/>
                <a:gd name="connsiteY4" fmla="*/ 313456 h 1159811"/>
                <a:gd name="connsiteX5" fmla="*/ 312889 w 678709"/>
                <a:gd name="connsiteY5" fmla="*/ 309180 h 1159811"/>
                <a:gd name="connsiteX6" fmla="*/ 230226 w 678709"/>
                <a:gd name="connsiteY6" fmla="*/ 92513 h 1159811"/>
                <a:gd name="connsiteX7" fmla="*/ 217531 w 678709"/>
                <a:gd name="connsiteY7" fmla="*/ 69775 h 1159811"/>
                <a:gd name="connsiteX8" fmla="*/ 194891 w 678709"/>
                <a:gd name="connsiteY8" fmla="*/ 58969 h 1159811"/>
                <a:gd name="connsiteX9" fmla="*/ 173321 w 678709"/>
                <a:gd name="connsiteY9" fmla="*/ 83421 h 1159811"/>
                <a:gd name="connsiteX10" fmla="*/ 178880 w 678709"/>
                <a:gd name="connsiteY10" fmla="*/ 118042 h 1159811"/>
                <a:gd name="connsiteX11" fmla="*/ 254626 w 678709"/>
                <a:gd name="connsiteY11" fmla="*/ 400902 h 1159811"/>
                <a:gd name="connsiteX12" fmla="*/ 258294 w 678709"/>
                <a:gd name="connsiteY12" fmla="*/ 440876 h 1159811"/>
                <a:gd name="connsiteX13" fmla="*/ 240536 w 678709"/>
                <a:gd name="connsiteY13" fmla="*/ 476181 h 1159811"/>
                <a:gd name="connsiteX14" fmla="*/ 179809 w 678709"/>
                <a:gd name="connsiteY14" fmla="*/ 474994 h 1159811"/>
                <a:gd name="connsiteX15" fmla="*/ 123249 w 678709"/>
                <a:gd name="connsiteY15" fmla="*/ 450778 h 1159811"/>
                <a:gd name="connsiteX16" fmla="*/ 72642 w 678709"/>
                <a:gd name="connsiteY16" fmla="*/ 430097 h 1159811"/>
                <a:gd name="connsiteX17" fmla="*/ 20174 w 678709"/>
                <a:gd name="connsiteY17" fmla="*/ 436326 h 1159811"/>
                <a:gd name="connsiteX18" fmla="*/ 1484 w 678709"/>
                <a:gd name="connsiteY18" fmla="*/ 485087 h 1159811"/>
                <a:gd name="connsiteX19" fmla="*/ 115070 w 678709"/>
                <a:gd name="connsiteY19" fmla="*/ 526793 h 1159811"/>
                <a:gd name="connsiteX20" fmla="*/ 199900 w 678709"/>
                <a:gd name="connsiteY20" fmla="*/ 620793 h 1159811"/>
                <a:gd name="connsiteX21" fmla="*/ 305954 w 678709"/>
                <a:gd name="connsiteY21" fmla="*/ 705465 h 1159811"/>
                <a:gd name="connsiteX22" fmla="*/ 353022 w 678709"/>
                <a:gd name="connsiteY22" fmla="*/ 831478 h 1159811"/>
                <a:gd name="connsiteX23" fmla="*/ 450672 w 678709"/>
                <a:gd name="connsiteY23" fmla="*/ 1151050 h 1159811"/>
                <a:gd name="connsiteX24" fmla="*/ 453555 w 678709"/>
                <a:gd name="connsiteY24" fmla="*/ 1159811 h 1159811"/>
                <a:gd name="connsiteX25" fmla="*/ 678709 w 678709"/>
                <a:gd name="connsiteY25" fmla="*/ 1144807 h 1159811"/>
                <a:gd name="connsiteX26" fmla="*/ 631517 w 678709"/>
                <a:gd name="connsiteY26" fmla="*/ 1007580 h 1159811"/>
                <a:gd name="connsiteX27" fmla="*/ 533425 w 678709"/>
                <a:gd name="connsiteY27" fmla="*/ 634046 h 1159811"/>
                <a:gd name="connsiteX28" fmla="*/ 571656 w 678709"/>
                <a:gd name="connsiteY28" fmla="*/ 439640 h 1159811"/>
                <a:gd name="connsiteX29" fmla="*/ 637268 w 678709"/>
                <a:gd name="connsiteY29" fmla="*/ 253437 h 1159811"/>
                <a:gd name="connsiteX30" fmla="*/ 653896 w 678709"/>
                <a:gd name="connsiteY30" fmla="*/ 217592 h 1159811"/>
                <a:gd name="connsiteX31" fmla="*/ 621159 w 678709"/>
                <a:gd name="connsiteY31" fmla="*/ 188763 h 1159811"/>
                <a:gd name="connsiteX32" fmla="*/ 605633 w 678709"/>
                <a:gd name="connsiteY32" fmla="*/ 203591 h 1159811"/>
                <a:gd name="connsiteX33" fmla="*/ 527217 w 678709"/>
                <a:gd name="connsiteY33" fmla="*/ 339899 h 1159811"/>
                <a:gd name="connsiteX34" fmla="*/ 508892 w 678709"/>
                <a:gd name="connsiteY34" fmla="*/ 336018 h 1159811"/>
                <a:gd name="connsiteX35" fmla="*/ 531417 w 678709"/>
                <a:gd name="connsiteY35" fmla="*/ 104927 h 1159811"/>
                <a:gd name="connsiteX36" fmla="*/ 528497 w 678709"/>
                <a:gd name="connsiteY36" fmla="*/ 77820 h 1159811"/>
                <a:gd name="connsiteX37" fmla="*/ 491555 w 678709"/>
                <a:gd name="connsiteY37" fmla="*/ 69222 h 1159811"/>
                <a:gd name="connsiteX38" fmla="*/ 481982 w 678709"/>
                <a:gd name="connsiteY38" fmla="*/ 87586 h 1159811"/>
                <a:gd name="connsiteX39" fmla="*/ 432915 w 678709"/>
                <a:gd name="connsiteY39" fmla="*/ 310178 h 1159811"/>
                <a:gd name="connsiteX40" fmla="*/ 422221 w 678709"/>
                <a:gd name="connsiteY40" fmla="*/ 309243 h 1159811"/>
                <a:gd name="connsiteX41" fmla="*/ 424088 w 678709"/>
                <a:gd name="connsiteY41" fmla="*/ 48834 h 1159811"/>
                <a:gd name="connsiteX42" fmla="*/ 422846 w 678709"/>
                <a:gd name="connsiteY42" fmla="*/ 21138 h 1159811"/>
                <a:gd name="connsiteX43" fmla="*/ 405410 w 678709"/>
                <a:gd name="connsiteY43" fmla="*/ 1002 h 115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678709" h="1159811">
                  <a:moveTo>
                    <a:pt x="405410" y="1002"/>
                  </a:moveTo>
                  <a:cubicBezTo>
                    <a:pt x="394676" y="-2732"/>
                    <a:pt x="382133" y="4485"/>
                    <a:pt x="376089" y="14109"/>
                  </a:cubicBezTo>
                  <a:cubicBezTo>
                    <a:pt x="370044" y="23734"/>
                    <a:pt x="367688" y="35813"/>
                    <a:pt x="365879" y="46763"/>
                  </a:cubicBezTo>
                  <a:cubicBezTo>
                    <a:pt x="354637" y="124792"/>
                    <a:pt x="347924" y="204981"/>
                    <a:pt x="347376" y="283944"/>
                  </a:cubicBezTo>
                  <a:cubicBezTo>
                    <a:pt x="347244" y="294305"/>
                    <a:pt x="347113" y="304667"/>
                    <a:pt x="340775" y="313456"/>
                  </a:cubicBezTo>
                  <a:cubicBezTo>
                    <a:pt x="333053" y="323669"/>
                    <a:pt x="316992" y="320867"/>
                    <a:pt x="312889" y="309180"/>
                  </a:cubicBezTo>
                  <a:cubicBezTo>
                    <a:pt x="312889" y="309180"/>
                    <a:pt x="312889" y="309180"/>
                    <a:pt x="230226" y="92513"/>
                  </a:cubicBezTo>
                  <a:cubicBezTo>
                    <a:pt x="226456" y="84459"/>
                    <a:pt x="223525" y="76110"/>
                    <a:pt x="217531" y="69775"/>
                  </a:cubicBezTo>
                  <a:cubicBezTo>
                    <a:pt x="212084" y="62311"/>
                    <a:pt x="203866" y="57694"/>
                    <a:pt x="194891" y="58969"/>
                  </a:cubicBezTo>
                  <a:cubicBezTo>
                    <a:pt x="183105" y="60293"/>
                    <a:pt x="174837" y="71636"/>
                    <a:pt x="173321" y="83421"/>
                  </a:cubicBezTo>
                  <a:cubicBezTo>
                    <a:pt x="170965" y="95501"/>
                    <a:pt x="175069" y="107189"/>
                    <a:pt x="178880" y="118042"/>
                  </a:cubicBezTo>
                  <a:cubicBezTo>
                    <a:pt x="207764" y="211052"/>
                    <a:pt x="234424" y="305782"/>
                    <a:pt x="254626" y="400902"/>
                  </a:cubicBezTo>
                  <a:cubicBezTo>
                    <a:pt x="257345" y="414014"/>
                    <a:pt x="260357" y="427961"/>
                    <a:pt x="258294" y="440876"/>
                  </a:cubicBezTo>
                  <a:cubicBezTo>
                    <a:pt x="257365" y="454330"/>
                    <a:pt x="251947" y="468423"/>
                    <a:pt x="240536" y="476181"/>
                  </a:cubicBezTo>
                  <a:cubicBezTo>
                    <a:pt x="223291" y="488798"/>
                    <a:pt x="199054" y="484180"/>
                    <a:pt x="179809" y="474994"/>
                  </a:cubicBezTo>
                  <a:cubicBezTo>
                    <a:pt x="161404" y="465514"/>
                    <a:pt x="142493" y="459963"/>
                    <a:pt x="123249" y="450778"/>
                  </a:cubicBezTo>
                  <a:cubicBezTo>
                    <a:pt x="107108" y="442378"/>
                    <a:pt x="90967" y="433979"/>
                    <a:pt x="72642" y="430097"/>
                  </a:cubicBezTo>
                  <a:cubicBezTo>
                    <a:pt x="55156" y="425920"/>
                    <a:pt x="35780" y="427097"/>
                    <a:pt x="20174" y="436326"/>
                  </a:cubicBezTo>
                  <a:cubicBezTo>
                    <a:pt x="4567" y="445556"/>
                    <a:pt x="-3539" y="468095"/>
                    <a:pt x="1484" y="485087"/>
                  </a:cubicBezTo>
                  <a:cubicBezTo>
                    <a:pt x="41236" y="493637"/>
                    <a:pt x="82959" y="502432"/>
                    <a:pt x="115070" y="526793"/>
                  </a:cubicBezTo>
                  <a:cubicBezTo>
                    <a:pt x="149445" y="552234"/>
                    <a:pt x="169679" y="591079"/>
                    <a:pt x="199900" y="620793"/>
                  </a:cubicBezTo>
                  <a:cubicBezTo>
                    <a:pt x="233222" y="651292"/>
                    <a:pt x="276786" y="670695"/>
                    <a:pt x="305954" y="705465"/>
                  </a:cubicBezTo>
                  <a:cubicBezTo>
                    <a:pt x="334284" y="740531"/>
                    <a:pt x="343946" y="786839"/>
                    <a:pt x="353022" y="831478"/>
                  </a:cubicBezTo>
                  <a:cubicBezTo>
                    <a:pt x="362402" y="875306"/>
                    <a:pt x="402354" y="1002820"/>
                    <a:pt x="450672" y="1151050"/>
                  </a:cubicBezTo>
                  <a:lnTo>
                    <a:pt x="453555" y="1159811"/>
                  </a:lnTo>
                  <a:lnTo>
                    <a:pt x="678709" y="1144807"/>
                  </a:lnTo>
                  <a:lnTo>
                    <a:pt x="631517" y="1007580"/>
                  </a:lnTo>
                  <a:cubicBezTo>
                    <a:pt x="576165" y="840714"/>
                    <a:pt x="534617" y="694815"/>
                    <a:pt x="533425" y="634046"/>
                  </a:cubicBezTo>
                  <a:cubicBezTo>
                    <a:pt x="531910" y="567998"/>
                    <a:pt x="558535" y="504261"/>
                    <a:pt x="571656" y="439640"/>
                  </a:cubicBezTo>
                  <a:cubicBezTo>
                    <a:pt x="583646" y="374478"/>
                    <a:pt x="602093" y="308923"/>
                    <a:pt x="637268" y="253437"/>
                  </a:cubicBezTo>
                  <a:cubicBezTo>
                    <a:pt x="644405" y="241555"/>
                    <a:pt x="651834" y="230507"/>
                    <a:pt x="653896" y="217592"/>
                  </a:cubicBezTo>
                  <a:cubicBezTo>
                    <a:pt x="656171" y="199914"/>
                    <a:pt x="643224" y="179141"/>
                    <a:pt x="621159" y="188763"/>
                  </a:cubicBezTo>
                  <a:cubicBezTo>
                    <a:pt x="614741" y="191954"/>
                    <a:pt x="609202" y="197650"/>
                    <a:pt x="605633" y="203591"/>
                  </a:cubicBezTo>
                  <a:cubicBezTo>
                    <a:pt x="605633" y="203591"/>
                    <a:pt x="605633" y="203591"/>
                    <a:pt x="527217" y="339899"/>
                  </a:cubicBezTo>
                  <a:cubicBezTo>
                    <a:pt x="522557" y="348099"/>
                    <a:pt x="510438" y="345790"/>
                    <a:pt x="508892" y="336018"/>
                  </a:cubicBezTo>
                  <a:cubicBezTo>
                    <a:pt x="501050" y="260000"/>
                    <a:pt x="527474" y="182269"/>
                    <a:pt x="531417" y="104927"/>
                  </a:cubicBezTo>
                  <a:cubicBezTo>
                    <a:pt x="531842" y="95400"/>
                    <a:pt x="531428" y="86168"/>
                    <a:pt x="528497" y="77820"/>
                  </a:cubicBezTo>
                  <a:cubicBezTo>
                    <a:pt x="522968" y="64758"/>
                    <a:pt x="506787" y="53559"/>
                    <a:pt x="491555" y="69222"/>
                  </a:cubicBezTo>
                  <a:cubicBezTo>
                    <a:pt x="486561" y="73788"/>
                    <a:pt x="483286" y="80564"/>
                    <a:pt x="481982" y="87586"/>
                  </a:cubicBezTo>
                  <a:cubicBezTo>
                    <a:pt x="481982" y="87586"/>
                    <a:pt x="481982" y="87586"/>
                    <a:pt x="432915" y="310178"/>
                  </a:cubicBezTo>
                  <a:cubicBezTo>
                    <a:pt x="431318" y="316365"/>
                    <a:pt x="422595" y="315677"/>
                    <a:pt x="422221" y="309243"/>
                  </a:cubicBezTo>
                  <a:cubicBezTo>
                    <a:pt x="417735" y="232048"/>
                    <a:pt x="418466" y="126764"/>
                    <a:pt x="424088" y="48834"/>
                  </a:cubicBezTo>
                  <a:cubicBezTo>
                    <a:pt x="424512" y="39307"/>
                    <a:pt x="425776" y="29487"/>
                    <a:pt x="422846" y="21138"/>
                  </a:cubicBezTo>
                  <a:cubicBezTo>
                    <a:pt x="420460" y="11660"/>
                    <a:pt x="414719" y="3360"/>
                    <a:pt x="405410" y="1002"/>
                  </a:cubicBez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49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98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48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97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2189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408540" y="1418378"/>
            <a:ext cx="3722074" cy="1379203"/>
            <a:chOff x="788162" y="3057909"/>
            <a:chExt cx="10612500" cy="290442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5A8DCE7-09BB-4467-99A4-4588A192549B}"/>
                </a:ext>
              </a:extLst>
            </p:cNvPr>
            <p:cNvGrpSpPr/>
            <p:nvPr/>
          </p:nvGrpSpPr>
          <p:grpSpPr>
            <a:xfrm>
              <a:off x="788162" y="3057909"/>
              <a:ext cx="10612500" cy="882685"/>
              <a:chOff x="776352" y="2945289"/>
              <a:chExt cx="10612500" cy="882685"/>
            </a:xfrm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95111E6A-65A4-473D-8361-3694DEA24AD8}"/>
                  </a:ext>
                </a:extLst>
              </p:cNvPr>
              <p:cNvGrpSpPr/>
              <p:nvPr/>
            </p:nvGrpSpPr>
            <p:grpSpPr>
              <a:xfrm>
                <a:off x="2308409" y="2947770"/>
                <a:ext cx="300564" cy="830507"/>
                <a:chOff x="609600" y="1844675"/>
                <a:chExt cx="723900" cy="2000251"/>
              </a:xfr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162" name="Oval 6">
                  <a:extLst>
                    <a:ext uri="{FF2B5EF4-FFF2-40B4-BE49-F238E27FC236}">
                      <a16:creationId xmlns:a16="http://schemas.microsoft.com/office/drawing/2014/main" id="{03702E84-ECA6-4074-9983-A98B34EDD6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5813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63" name="Freeform 8">
                  <a:extLst>
                    <a:ext uri="{FF2B5EF4-FFF2-40B4-BE49-F238E27FC236}">
                      <a16:creationId xmlns:a16="http://schemas.microsoft.com/office/drawing/2014/main" id="{F16BC4D1-E9C2-4D9B-972C-87B9143C9D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9600" y="2236788"/>
                  <a:ext cx="723900" cy="1608138"/>
                </a:xfrm>
                <a:custGeom>
                  <a:avLst/>
                  <a:gdLst>
                    <a:gd name="T0" fmla="*/ 260 w 524"/>
                    <a:gd name="T1" fmla="*/ 2 h 1166"/>
                    <a:gd name="T2" fmla="*/ 392 w 524"/>
                    <a:gd name="T3" fmla="*/ 2 h 1166"/>
                    <a:gd name="T4" fmla="*/ 524 w 524"/>
                    <a:gd name="T5" fmla="*/ 152 h 1166"/>
                    <a:gd name="T6" fmla="*/ 524 w 524"/>
                    <a:gd name="T7" fmla="*/ 550 h 1166"/>
                    <a:gd name="T8" fmla="*/ 459 w 524"/>
                    <a:gd name="T9" fmla="*/ 608 h 1166"/>
                    <a:gd name="T10" fmla="*/ 415 w 524"/>
                    <a:gd name="T11" fmla="*/ 608 h 1166"/>
                    <a:gd name="T12" fmla="*/ 368 w 524"/>
                    <a:gd name="T13" fmla="*/ 1122 h 1166"/>
                    <a:gd name="T14" fmla="*/ 332 w 524"/>
                    <a:gd name="T15" fmla="*/ 1166 h 1166"/>
                    <a:gd name="T16" fmla="*/ 187 w 524"/>
                    <a:gd name="T17" fmla="*/ 1166 h 1166"/>
                    <a:gd name="T18" fmla="*/ 153 w 524"/>
                    <a:gd name="T19" fmla="*/ 1118 h 1166"/>
                    <a:gd name="T20" fmla="*/ 107 w 524"/>
                    <a:gd name="T21" fmla="*/ 608 h 1166"/>
                    <a:gd name="T22" fmla="*/ 55 w 524"/>
                    <a:gd name="T23" fmla="*/ 608 h 1166"/>
                    <a:gd name="T24" fmla="*/ 0 w 524"/>
                    <a:gd name="T25" fmla="*/ 540 h 1166"/>
                    <a:gd name="T26" fmla="*/ 0 w 524"/>
                    <a:gd name="T27" fmla="*/ 144 h 1166"/>
                    <a:gd name="T28" fmla="*/ 144 w 524"/>
                    <a:gd name="T29" fmla="*/ 2 h 1166"/>
                    <a:gd name="T30" fmla="*/ 260 w 524"/>
                    <a:gd name="T31" fmla="*/ 2 h 1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24" h="1166">
                      <a:moveTo>
                        <a:pt x="260" y="2"/>
                      </a:moveTo>
                      <a:cubicBezTo>
                        <a:pt x="392" y="2"/>
                        <a:pt x="392" y="2"/>
                        <a:pt x="392" y="2"/>
                      </a:cubicBezTo>
                      <a:cubicBezTo>
                        <a:pt x="392" y="2"/>
                        <a:pt x="524" y="0"/>
                        <a:pt x="524" y="152"/>
                      </a:cubicBezTo>
                      <a:cubicBezTo>
                        <a:pt x="524" y="304"/>
                        <a:pt x="524" y="550"/>
                        <a:pt x="524" y="550"/>
                      </a:cubicBezTo>
                      <a:cubicBezTo>
                        <a:pt x="524" y="550"/>
                        <a:pt x="520" y="608"/>
                        <a:pt x="459" y="608"/>
                      </a:cubicBezTo>
                      <a:cubicBezTo>
                        <a:pt x="415" y="608"/>
                        <a:pt x="415" y="608"/>
                        <a:pt x="415" y="608"/>
                      </a:cubicBezTo>
                      <a:cubicBezTo>
                        <a:pt x="368" y="1122"/>
                        <a:pt x="368" y="1122"/>
                        <a:pt x="368" y="1122"/>
                      </a:cubicBezTo>
                      <a:cubicBezTo>
                        <a:pt x="368" y="1122"/>
                        <a:pt x="367" y="1166"/>
                        <a:pt x="332" y="1166"/>
                      </a:cubicBezTo>
                      <a:cubicBezTo>
                        <a:pt x="187" y="1166"/>
                        <a:pt x="187" y="1166"/>
                        <a:pt x="187" y="1166"/>
                      </a:cubicBezTo>
                      <a:cubicBezTo>
                        <a:pt x="187" y="1166"/>
                        <a:pt x="153" y="1154"/>
                        <a:pt x="153" y="1118"/>
                      </a:cubicBezTo>
                      <a:cubicBezTo>
                        <a:pt x="107" y="608"/>
                        <a:pt x="107" y="608"/>
                        <a:pt x="107" y="608"/>
                      </a:cubicBezTo>
                      <a:cubicBezTo>
                        <a:pt x="55" y="608"/>
                        <a:pt x="55" y="608"/>
                        <a:pt x="55" y="608"/>
                      </a:cubicBezTo>
                      <a:cubicBezTo>
                        <a:pt x="55" y="608"/>
                        <a:pt x="0" y="608"/>
                        <a:pt x="0" y="540"/>
                      </a:cubicBezTo>
                      <a:cubicBezTo>
                        <a:pt x="0" y="144"/>
                        <a:pt x="0" y="144"/>
                        <a:pt x="0" y="144"/>
                      </a:cubicBezTo>
                      <a:cubicBezTo>
                        <a:pt x="0" y="144"/>
                        <a:pt x="1" y="2"/>
                        <a:pt x="144" y="2"/>
                      </a:cubicBezTo>
                      <a:lnTo>
                        <a:pt x="260" y="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116" name="Group 115">
                <a:extLst>
                  <a:ext uri="{FF2B5EF4-FFF2-40B4-BE49-F238E27FC236}">
                    <a16:creationId xmlns:a16="http://schemas.microsoft.com/office/drawing/2014/main" id="{0A379F42-206B-4043-9F47-94D95C7B3C84}"/>
                  </a:ext>
                </a:extLst>
              </p:cNvPr>
              <p:cNvGrpSpPr/>
              <p:nvPr/>
            </p:nvGrpSpPr>
            <p:grpSpPr>
              <a:xfrm>
                <a:off x="3077266" y="2947770"/>
                <a:ext cx="300564" cy="830507"/>
                <a:chOff x="609600" y="1844675"/>
                <a:chExt cx="723900" cy="2000251"/>
              </a:xfr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160" name="Oval 6">
                  <a:extLst>
                    <a:ext uri="{FF2B5EF4-FFF2-40B4-BE49-F238E27FC236}">
                      <a16:creationId xmlns:a16="http://schemas.microsoft.com/office/drawing/2014/main" id="{2AAE4302-AA1B-47CE-99C8-974E43A3D0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5813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61" name="Freeform 8">
                  <a:extLst>
                    <a:ext uri="{FF2B5EF4-FFF2-40B4-BE49-F238E27FC236}">
                      <a16:creationId xmlns:a16="http://schemas.microsoft.com/office/drawing/2014/main" id="{379C57AA-38F8-4268-9770-674F59416C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9600" y="2236788"/>
                  <a:ext cx="723900" cy="1608138"/>
                </a:xfrm>
                <a:custGeom>
                  <a:avLst/>
                  <a:gdLst>
                    <a:gd name="T0" fmla="*/ 260 w 524"/>
                    <a:gd name="T1" fmla="*/ 2 h 1166"/>
                    <a:gd name="T2" fmla="*/ 392 w 524"/>
                    <a:gd name="T3" fmla="*/ 2 h 1166"/>
                    <a:gd name="T4" fmla="*/ 524 w 524"/>
                    <a:gd name="T5" fmla="*/ 152 h 1166"/>
                    <a:gd name="T6" fmla="*/ 524 w 524"/>
                    <a:gd name="T7" fmla="*/ 550 h 1166"/>
                    <a:gd name="T8" fmla="*/ 459 w 524"/>
                    <a:gd name="T9" fmla="*/ 608 h 1166"/>
                    <a:gd name="T10" fmla="*/ 415 w 524"/>
                    <a:gd name="T11" fmla="*/ 608 h 1166"/>
                    <a:gd name="T12" fmla="*/ 368 w 524"/>
                    <a:gd name="T13" fmla="*/ 1122 h 1166"/>
                    <a:gd name="T14" fmla="*/ 332 w 524"/>
                    <a:gd name="T15" fmla="*/ 1166 h 1166"/>
                    <a:gd name="T16" fmla="*/ 187 w 524"/>
                    <a:gd name="T17" fmla="*/ 1166 h 1166"/>
                    <a:gd name="T18" fmla="*/ 153 w 524"/>
                    <a:gd name="T19" fmla="*/ 1118 h 1166"/>
                    <a:gd name="T20" fmla="*/ 107 w 524"/>
                    <a:gd name="T21" fmla="*/ 608 h 1166"/>
                    <a:gd name="T22" fmla="*/ 55 w 524"/>
                    <a:gd name="T23" fmla="*/ 608 h 1166"/>
                    <a:gd name="T24" fmla="*/ 0 w 524"/>
                    <a:gd name="T25" fmla="*/ 540 h 1166"/>
                    <a:gd name="T26" fmla="*/ 0 w 524"/>
                    <a:gd name="T27" fmla="*/ 144 h 1166"/>
                    <a:gd name="T28" fmla="*/ 144 w 524"/>
                    <a:gd name="T29" fmla="*/ 2 h 1166"/>
                    <a:gd name="T30" fmla="*/ 260 w 524"/>
                    <a:gd name="T31" fmla="*/ 2 h 1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24" h="1166">
                      <a:moveTo>
                        <a:pt x="260" y="2"/>
                      </a:moveTo>
                      <a:cubicBezTo>
                        <a:pt x="392" y="2"/>
                        <a:pt x="392" y="2"/>
                        <a:pt x="392" y="2"/>
                      </a:cubicBezTo>
                      <a:cubicBezTo>
                        <a:pt x="392" y="2"/>
                        <a:pt x="524" y="0"/>
                        <a:pt x="524" y="152"/>
                      </a:cubicBezTo>
                      <a:cubicBezTo>
                        <a:pt x="524" y="304"/>
                        <a:pt x="524" y="550"/>
                        <a:pt x="524" y="550"/>
                      </a:cubicBezTo>
                      <a:cubicBezTo>
                        <a:pt x="524" y="550"/>
                        <a:pt x="520" y="608"/>
                        <a:pt x="459" y="608"/>
                      </a:cubicBezTo>
                      <a:cubicBezTo>
                        <a:pt x="415" y="608"/>
                        <a:pt x="415" y="608"/>
                        <a:pt x="415" y="608"/>
                      </a:cubicBezTo>
                      <a:cubicBezTo>
                        <a:pt x="368" y="1122"/>
                        <a:pt x="368" y="1122"/>
                        <a:pt x="368" y="1122"/>
                      </a:cubicBezTo>
                      <a:cubicBezTo>
                        <a:pt x="368" y="1122"/>
                        <a:pt x="367" y="1166"/>
                        <a:pt x="332" y="1166"/>
                      </a:cubicBezTo>
                      <a:cubicBezTo>
                        <a:pt x="187" y="1166"/>
                        <a:pt x="187" y="1166"/>
                        <a:pt x="187" y="1166"/>
                      </a:cubicBezTo>
                      <a:cubicBezTo>
                        <a:pt x="187" y="1166"/>
                        <a:pt x="153" y="1154"/>
                        <a:pt x="153" y="1118"/>
                      </a:cubicBezTo>
                      <a:cubicBezTo>
                        <a:pt x="107" y="608"/>
                        <a:pt x="107" y="608"/>
                        <a:pt x="107" y="608"/>
                      </a:cubicBezTo>
                      <a:cubicBezTo>
                        <a:pt x="55" y="608"/>
                        <a:pt x="55" y="608"/>
                        <a:pt x="55" y="608"/>
                      </a:cubicBezTo>
                      <a:cubicBezTo>
                        <a:pt x="55" y="608"/>
                        <a:pt x="0" y="608"/>
                        <a:pt x="0" y="540"/>
                      </a:cubicBezTo>
                      <a:cubicBezTo>
                        <a:pt x="0" y="144"/>
                        <a:pt x="0" y="144"/>
                        <a:pt x="0" y="144"/>
                      </a:cubicBezTo>
                      <a:cubicBezTo>
                        <a:pt x="0" y="144"/>
                        <a:pt x="1" y="2"/>
                        <a:pt x="144" y="2"/>
                      </a:cubicBezTo>
                      <a:lnTo>
                        <a:pt x="260" y="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117" name="Group 116">
                <a:extLst>
                  <a:ext uri="{FF2B5EF4-FFF2-40B4-BE49-F238E27FC236}">
                    <a16:creationId xmlns:a16="http://schemas.microsoft.com/office/drawing/2014/main" id="{6E0686A7-A15A-4A33-A1C1-451C920C980A}"/>
                  </a:ext>
                </a:extLst>
              </p:cNvPr>
              <p:cNvGrpSpPr/>
              <p:nvPr/>
            </p:nvGrpSpPr>
            <p:grpSpPr>
              <a:xfrm>
                <a:off x="4668722" y="2947770"/>
                <a:ext cx="300564" cy="830507"/>
                <a:chOff x="609600" y="1844675"/>
                <a:chExt cx="723900" cy="2000251"/>
              </a:xfr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158" name="Oval 6">
                  <a:extLst>
                    <a:ext uri="{FF2B5EF4-FFF2-40B4-BE49-F238E27FC236}">
                      <a16:creationId xmlns:a16="http://schemas.microsoft.com/office/drawing/2014/main" id="{A6281D63-4404-49C8-A298-F6185A07FD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5813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59" name="Freeform 8">
                  <a:extLst>
                    <a:ext uri="{FF2B5EF4-FFF2-40B4-BE49-F238E27FC236}">
                      <a16:creationId xmlns:a16="http://schemas.microsoft.com/office/drawing/2014/main" id="{1C5D9B49-6D5F-46C4-B2F2-7F335577A8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9600" y="2236788"/>
                  <a:ext cx="723900" cy="1608138"/>
                </a:xfrm>
                <a:custGeom>
                  <a:avLst/>
                  <a:gdLst>
                    <a:gd name="T0" fmla="*/ 260 w 524"/>
                    <a:gd name="T1" fmla="*/ 2 h 1166"/>
                    <a:gd name="T2" fmla="*/ 392 w 524"/>
                    <a:gd name="T3" fmla="*/ 2 h 1166"/>
                    <a:gd name="T4" fmla="*/ 524 w 524"/>
                    <a:gd name="T5" fmla="*/ 152 h 1166"/>
                    <a:gd name="T6" fmla="*/ 524 w 524"/>
                    <a:gd name="T7" fmla="*/ 550 h 1166"/>
                    <a:gd name="T8" fmla="*/ 459 w 524"/>
                    <a:gd name="T9" fmla="*/ 608 h 1166"/>
                    <a:gd name="T10" fmla="*/ 415 w 524"/>
                    <a:gd name="T11" fmla="*/ 608 h 1166"/>
                    <a:gd name="T12" fmla="*/ 368 w 524"/>
                    <a:gd name="T13" fmla="*/ 1122 h 1166"/>
                    <a:gd name="T14" fmla="*/ 332 w 524"/>
                    <a:gd name="T15" fmla="*/ 1166 h 1166"/>
                    <a:gd name="T16" fmla="*/ 187 w 524"/>
                    <a:gd name="T17" fmla="*/ 1166 h 1166"/>
                    <a:gd name="T18" fmla="*/ 153 w 524"/>
                    <a:gd name="T19" fmla="*/ 1118 h 1166"/>
                    <a:gd name="T20" fmla="*/ 107 w 524"/>
                    <a:gd name="T21" fmla="*/ 608 h 1166"/>
                    <a:gd name="T22" fmla="*/ 55 w 524"/>
                    <a:gd name="T23" fmla="*/ 608 h 1166"/>
                    <a:gd name="T24" fmla="*/ 0 w 524"/>
                    <a:gd name="T25" fmla="*/ 540 h 1166"/>
                    <a:gd name="T26" fmla="*/ 0 w 524"/>
                    <a:gd name="T27" fmla="*/ 144 h 1166"/>
                    <a:gd name="T28" fmla="*/ 144 w 524"/>
                    <a:gd name="T29" fmla="*/ 2 h 1166"/>
                    <a:gd name="T30" fmla="*/ 260 w 524"/>
                    <a:gd name="T31" fmla="*/ 2 h 1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24" h="1166">
                      <a:moveTo>
                        <a:pt x="260" y="2"/>
                      </a:moveTo>
                      <a:cubicBezTo>
                        <a:pt x="392" y="2"/>
                        <a:pt x="392" y="2"/>
                        <a:pt x="392" y="2"/>
                      </a:cubicBezTo>
                      <a:cubicBezTo>
                        <a:pt x="392" y="2"/>
                        <a:pt x="524" y="0"/>
                        <a:pt x="524" y="152"/>
                      </a:cubicBezTo>
                      <a:cubicBezTo>
                        <a:pt x="524" y="304"/>
                        <a:pt x="524" y="550"/>
                        <a:pt x="524" y="550"/>
                      </a:cubicBezTo>
                      <a:cubicBezTo>
                        <a:pt x="524" y="550"/>
                        <a:pt x="520" y="608"/>
                        <a:pt x="459" y="608"/>
                      </a:cubicBezTo>
                      <a:cubicBezTo>
                        <a:pt x="415" y="608"/>
                        <a:pt x="415" y="608"/>
                        <a:pt x="415" y="608"/>
                      </a:cubicBezTo>
                      <a:cubicBezTo>
                        <a:pt x="368" y="1122"/>
                        <a:pt x="368" y="1122"/>
                        <a:pt x="368" y="1122"/>
                      </a:cubicBezTo>
                      <a:cubicBezTo>
                        <a:pt x="368" y="1122"/>
                        <a:pt x="367" y="1166"/>
                        <a:pt x="332" y="1166"/>
                      </a:cubicBezTo>
                      <a:cubicBezTo>
                        <a:pt x="187" y="1166"/>
                        <a:pt x="187" y="1166"/>
                        <a:pt x="187" y="1166"/>
                      </a:cubicBezTo>
                      <a:cubicBezTo>
                        <a:pt x="187" y="1166"/>
                        <a:pt x="153" y="1154"/>
                        <a:pt x="153" y="1118"/>
                      </a:cubicBezTo>
                      <a:cubicBezTo>
                        <a:pt x="107" y="608"/>
                        <a:pt x="107" y="608"/>
                        <a:pt x="107" y="608"/>
                      </a:cubicBezTo>
                      <a:cubicBezTo>
                        <a:pt x="55" y="608"/>
                        <a:pt x="55" y="608"/>
                        <a:pt x="55" y="608"/>
                      </a:cubicBezTo>
                      <a:cubicBezTo>
                        <a:pt x="55" y="608"/>
                        <a:pt x="0" y="608"/>
                        <a:pt x="0" y="540"/>
                      </a:cubicBezTo>
                      <a:cubicBezTo>
                        <a:pt x="0" y="144"/>
                        <a:pt x="0" y="144"/>
                        <a:pt x="0" y="144"/>
                      </a:cubicBezTo>
                      <a:cubicBezTo>
                        <a:pt x="0" y="144"/>
                        <a:pt x="1" y="2"/>
                        <a:pt x="144" y="2"/>
                      </a:cubicBezTo>
                      <a:lnTo>
                        <a:pt x="260" y="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E648DB59-D80D-44FB-8181-DDCE07684EC8}"/>
                  </a:ext>
                </a:extLst>
              </p:cNvPr>
              <p:cNvGrpSpPr/>
              <p:nvPr/>
            </p:nvGrpSpPr>
            <p:grpSpPr>
              <a:xfrm>
                <a:off x="8674232" y="2967135"/>
                <a:ext cx="300564" cy="830507"/>
                <a:chOff x="609600" y="1844675"/>
                <a:chExt cx="723900" cy="2000251"/>
              </a:xfr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156" name="Oval 6">
                  <a:extLst>
                    <a:ext uri="{FF2B5EF4-FFF2-40B4-BE49-F238E27FC236}">
                      <a16:creationId xmlns:a16="http://schemas.microsoft.com/office/drawing/2014/main" id="{75C206D1-AE09-4222-9692-8DF00BCC50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5813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57" name="Freeform 8">
                  <a:extLst>
                    <a:ext uri="{FF2B5EF4-FFF2-40B4-BE49-F238E27FC236}">
                      <a16:creationId xmlns:a16="http://schemas.microsoft.com/office/drawing/2014/main" id="{73A01B8E-08CD-41CC-B5B5-FB0DF19E16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9600" y="2236788"/>
                  <a:ext cx="723900" cy="1608138"/>
                </a:xfrm>
                <a:custGeom>
                  <a:avLst/>
                  <a:gdLst>
                    <a:gd name="T0" fmla="*/ 260 w 524"/>
                    <a:gd name="T1" fmla="*/ 2 h 1166"/>
                    <a:gd name="T2" fmla="*/ 392 w 524"/>
                    <a:gd name="T3" fmla="*/ 2 h 1166"/>
                    <a:gd name="T4" fmla="*/ 524 w 524"/>
                    <a:gd name="T5" fmla="*/ 152 h 1166"/>
                    <a:gd name="T6" fmla="*/ 524 w 524"/>
                    <a:gd name="T7" fmla="*/ 550 h 1166"/>
                    <a:gd name="T8" fmla="*/ 459 w 524"/>
                    <a:gd name="T9" fmla="*/ 608 h 1166"/>
                    <a:gd name="T10" fmla="*/ 415 w 524"/>
                    <a:gd name="T11" fmla="*/ 608 h 1166"/>
                    <a:gd name="T12" fmla="*/ 368 w 524"/>
                    <a:gd name="T13" fmla="*/ 1122 h 1166"/>
                    <a:gd name="T14" fmla="*/ 332 w 524"/>
                    <a:gd name="T15" fmla="*/ 1166 h 1166"/>
                    <a:gd name="T16" fmla="*/ 187 w 524"/>
                    <a:gd name="T17" fmla="*/ 1166 h 1166"/>
                    <a:gd name="T18" fmla="*/ 153 w 524"/>
                    <a:gd name="T19" fmla="*/ 1118 h 1166"/>
                    <a:gd name="T20" fmla="*/ 107 w 524"/>
                    <a:gd name="T21" fmla="*/ 608 h 1166"/>
                    <a:gd name="T22" fmla="*/ 55 w 524"/>
                    <a:gd name="T23" fmla="*/ 608 h 1166"/>
                    <a:gd name="T24" fmla="*/ 0 w 524"/>
                    <a:gd name="T25" fmla="*/ 540 h 1166"/>
                    <a:gd name="T26" fmla="*/ 0 w 524"/>
                    <a:gd name="T27" fmla="*/ 144 h 1166"/>
                    <a:gd name="T28" fmla="*/ 144 w 524"/>
                    <a:gd name="T29" fmla="*/ 2 h 1166"/>
                    <a:gd name="T30" fmla="*/ 260 w 524"/>
                    <a:gd name="T31" fmla="*/ 2 h 1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24" h="1166">
                      <a:moveTo>
                        <a:pt x="260" y="2"/>
                      </a:moveTo>
                      <a:cubicBezTo>
                        <a:pt x="392" y="2"/>
                        <a:pt x="392" y="2"/>
                        <a:pt x="392" y="2"/>
                      </a:cubicBezTo>
                      <a:cubicBezTo>
                        <a:pt x="392" y="2"/>
                        <a:pt x="524" y="0"/>
                        <a:pt x="524" y="152"/>
                      </a:cubicBezTo>
                      <a:cubicBezTo>
                        <a:pt x="524" y="304"/>
                        <a:pt x="524" y="550"/>
                        <a:pt x="524" y="550"/>
                      </a:cubicBezTo>
                      <a:cubicBezTo>
                        <a:pt x="524" y="550"/>
                        <a:pt x="520" y="608"/>
                        <a:pt x="459" y="608"/>
                      </a:cubicBezTo>
                      <a:cubicBezTo>
                        <a:pt x="415" y="608"/>
                        <a:pt x="415" y="608"/>
                        <a:pt x="415" y="608"/>
                      </a:cubicBezTo>
                      <a:cubicBezTo>
                        <a:pt x="368" y="1122"/>
                        <a:pt x="368" y="1122"/>
                        <a:pt x="368" y="1122"/>
                      </a:cubicBezTo>
                      <a:cubicBezTo>
                        <a:pt x="368" y="1122"/>
                        <a:pt x="367" y="1166"/>
                        <a:pt x="332" y="1166"/>
                      </a:cubicBezTo>
                      <a:cubicBezTo>
                        <a:pt x="187" y="1166"/>
                        <a:pt x="187" y="1166"/>
                        <a:pt x="187" y="1166"/>
                      </a:cubicBezTo>
                      <a:cubicBezTo>
                        <a:pt x="187" y="1166"/>
                        <a:pt x="153" y="1154"/>
                        <a:pt x="153" y="1118"/>
                      </a:cubicBezTo>
                      <a:cubicBezTo>
                        <a:pt x="107" y="608"/>
                        <a:pt x="107" y="608"/>
                        <a:pt x="107" y="608"/>
                      </a:cubicBezTo>
                      <a:cubicBezTo>
                        <a:pt x="55" y="608"/>
                        <a:pt x="55" y="608"/>
                        <a:pt x="55" y="608"/>
                      </a:cubicBezTo>
                      <a:cubicBezTo>
                        <a:pt x="55" y="608"/>
                        <a:pt x="0" y="608"/>
                        <a:pt x="0" y="540"/>
                      </a:cubicBezTo>
                      <a:cubicBezTo>
                        <a:pt x="0" y="144"/>
                        <a:pt x="0" y="144"/>
                        <a:pt x="0" y="144"/>
                      </a:cubicBezTo>
                      <a:cubicBezTo>
                        <a:pt x="0" y="144"/>
                        <a:pt x="1" y="2"/>
                        <a:pt x="144" y="2"/>
                      </a:cubicBezTo>
                      <a:lnTo>
                        <a:pt x="260" y="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119" name="Group 118">
                <a:extLst>
                  <a:ext uri="{FF2B5EF4-FFF2-40B4-BE49-F238E27FC236}">
                    <a16:creationId xmlns:a16="http://schemas.microsoft.com/office/drawing/2014/main" id="{104C24A5-7180-4239-908F-086A2714385E}"/>
                  </a:ext>
                </a:extLst>
              </p:cNvPr>
              <p:cNvGrpSpPr/>
              <p:nvPr/>
            </p:nvGrpSpPr>
            <p:grpSpPr>
              <a:xfrm>
                <a:off x="6260178" y="2947770"/>
                <a:ext cx="300564" cy="830507"/>
                <a:chOff x="609600" y="1844675"/>
                <a:chExt cx="723900" cy="2000251"/>
              </a:xfr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154" name="Oval 6">
                  <a:extLst>
                    <a:ext uri="{FF2B5EF4-FFF2-40B4-BE49-F238E27FC236}">
                      <a16:creationId xmlns:a16="http://schemas.microsoft.com/office/drawing/2014/main" id="{976B789C-B458-4B1A-9549-AE93E9C227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5813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55" name="Freeform 8">
                  <a:extLst>
                    <a:ext uri="{FF2B5EF4-FFF2-40B4-BE49-F238E27FC236}">
                      <a16:creationId xmlns:a16="http://schemas.microsoft.com/office/drawing/2014/main" id="{673464A0-B632-4292-A52B-6B719F478C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9600" y="2236788"/>
                  <a:ext cx="723900" cy="1608138"/>
                </a:xfrm>
                <a:custGeom>
                  <a:avLst/>
                  <a:gdLst>
                    <a:gd name="T0" fmla="*/ 260 w 524"/>
                    <a:gd name="T1" fmla="*/ 2 h 1166"/>
                    <a:gd name="T2" fmla="*/ 392 w 524"/>
                    <a:gd name="T3" fmla="*/ 2 h 1166"/>
                    <a:gd name="T4" fmla="*/ 524 w 524"/>
                    <a:gd name="T5" fmla="*/ 152 h 1166"/>
                    <a:gd name="T6" fmla="*/ 524 w 524"/>
                    <a:gd name="T7" fmla="*/ 550 h 1166"/>
                    <a:gd name="T8" fmla="*/ 459 w 524"/>
                    <a:gd name="T9" fmla="*/ 608 h 1166"/>
                    <a:gd name="T10" fmla="*/ 415 w 524"/>
                    <a:gd name="T11" fmla="*/ 608 h 1166"/>
                    <a:gd name="T12" fmla="*/ 368 w 524"/>
                    <a:gd name="T13" fmla="*/ 1122 h 1166"/>
                    <a:gd name="T14" fmla="*/ 332 w 524"/>
                    <a:gd name="T15" fmla="*/ 1166 h 1166"/>
                    <a:gd name="T16" fmla="*/ 187 w 524"/>
                    <a:gd name="T17" fmla="*/ 1166 h 1166"/>
                    <a:gd name="T18" fmla="*/ 153 w 524"/>
                    <a:gd name="T19" fmla="*/ 1118 h 1166"/>
                    <a:gd name="T20" fmla="*/ 107 w 524"/>
                    <a:gd name="T21" fmla="*/ 608 h 1166"/>
                    <a:gd name="T22" fmla="*/ 55 w 524"/>
                    <a:gd name="T23" fmla="*/ 608 h 1166"/>
                    <a:gd name="T24" fmla="*/ 0 w 524"/>
                    <a:gd name="T25" fmla="*/ 540 h 1166"/>
                    <a:gd name="T26" fmla="*/ 0 w 524"/>
                    <a:gd name="T27" fmla="*/ 144 h 1166"/>
                    <a:gd name="T28" fmla="*/ 144 w 524"/>
                    <a:gd name="T29" fmla="*/ 2 h 1166"/>
                    <a:gd name="T30" fmla="*/ 260 w 524"/>
                    <a:gd name="T31" fmla="*/ 2 h 1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24" h="1166">
                      <a:moveTo>
                        <a:pt x="260" y="2"/>
                      </a:moveTo>
                      <a:cubicBezTo>
                        <a:pt x="392" y="2"/>
                        <a:pt x="392" y="2"/>
                        <a:pt x="392" y="2"/>
                      </a:cubicBezTo>
                      <a:cubicBezTo>
                        <a:pt x="392" y="2"/>
                        <a:pt x="524" y="0"/>
                        <a:pt x="524" y="152"/>
                      </a:cubicBezTo>
                      <a:cubicBezTo>
                        <a:pt x="524" y="304"/>
                        <a:pt x="524" y="550"/>
                        <a:pt x="524" y="550"/>
                      </a:cubicBezTo>
                      <a:cubicBezTo>
                        <a:pt x="524" y="550"/>
                        <a:pt x="520" y="608"/>
                        <a:pt x="459" y="608"/>
                      </a:cubicBezTo>
                      <a:cubicBezTo>
                        <a:pt x="415" y="608"/>
                        <a:pt x="415" y="608"/>
                        <a:pt x="415" y="608"/>
                      </a:cubicBezTo>
                      <a:cubicBezTo>
                        <a:pt x="368" y="1122"/>
                        <a:pt x="368" y="1122"/>
                        <a:pt x="368" y="1122"/>
                      </a:cubicBezTo>
                      <a:cubicBezTo>
                        <a:pt x="368" y="1122"/>
                        <a:pt x="367" y="1166"/>
                        <a:pt x="332" y="1166"/>
                      </a:cubicBezTo>
                      <a:cubicBezTo>
                        <a:pt x="187" y="1166"/>
                        <a:pt x="187" y="1166"/>
                        <a:pt x="187" y="1166"/>
                      </a:cubicBezTo>
                      <a:cubicBezTo>
                        <a:pt x="187" y="1166"/>
                        <a:pt x="153" y="1154"/>
                        <a:pt x="153" y="1118"/>
                      </a:cubicBezTo>
                      <a:cubicBezTo>
                        <a:pt x="107" y="608"/>
                        <a:pt x="107" y="608"/>
                        <a:pt x="107" y="608"/>
                      </a:cubicBezTo>
                      <a:cubicBezTo>
                        <a:pt x="55" y="608"/>
                        <a:pt x="55" y="608"/>
                        <a:pt x="55" y="608"/>
                      </a:cubicBezTo>
                      <a:cubicBezTo>
                        <a:pt x="55" y="608"/>
                        <a:pt x="0" y="608"/>
                        <a:pt x="0" y="540"/>
                      </a:cubicBezTo>
                      <a:cubicBezTo>
                        <a:pt x="0" y="144"/>
                        <a:pt x="0" y="144"/>
                        <a:pt x="0" y="144"/>
                      </a:cubicBezTo>
                      <a:cubicBezTo>
                        <a:pt x="0" y="144"/>
                        <a:pt x="1" y="2"/>
                        <a:pt x="144" y="2"/>
                      </a:cubicBezTo>
                      <a:lnTo>
                        <a:pt x="260" y="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120" name="Group 119">
                <a:extLst>
                  <a:ext uri="{FF2B5EF4-FFF2-40B4-BE49-F238E27FC236}">
                    <a16:creationId xmlns:a16="http://schemas.microsoft.com/office/drawing/2014/main" id="{041F8421-D19B-40A9-A93D-78808A6544A5}"/>
                  </a:ext>
                </a:extLst>
              </p:cNvPr>
              <p:cNvGrpSpPr/>
              <p:nvPr/>
            </p:nvGrpSpPr>
            <p:grpSpPr>
              <a:xfrm>
                <a:off x="3846123" y="2945289"/>
                <a:ext cx="345386" cy="835779"/>
                <a:chOff x="1462088" y="1844675"/>
                <a:chExt cx="831850" cy="2012950"/>
              </a:xfr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151" name="Oval 5">
                  <a:extLst>
                    <a:ext uri="{FF2B5EF4-FFF2-40B4-BE49-F238E27FC236}">
                      <a16:creationId xmlns:a16="http://schemas.microsoft.com/office/drawing/2014/main" id="{ED4CA9BB-D337-48C6-8FDC-E6838D4CD0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52" name="Oval 7">
                  <a:extLst>
                    <a:ext uri="{FF2B5EF4-FFF2-40B4-BE49-F238E27FC236}">
                      <a16:creationId xmlns:a16="http://schemas.microsoft.com/office/drawing/2014/main" id="{F8D5184D-C572-41F2-816C-B67CC98F59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53" name="Freeform 9">
                  <a:extLst>
                    <a:ext uri="{FF2B5EF4-FFF2-40B4-BE49-F238E27FC236}">
                      <a16:creationId xmlns:a16="http://schemas.microsoft.com/office/drawing/2014/main" id="{8746B928-CD91-4AF0-B6BA-EE26A8BB74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2088" y="2247900"/>
                  <a:ext cx="831850" cy="1609725"/>
                </a:xfrm>
                <a:custGeom>
                  <a:avLst/>
                  <a:gdLst>
                    <a:gd name="T0" fmla="*/ 295 w 603"/>
                    <a:gd name="T1" fmla="*/ 5 h 1167"/>
                    <a:gd name="T2" fmla="*/ 383 w 603"/>
                    <a:gd name="T3" fmla="*/ 5 h 1167"/>
                    <a:gd name="T4" fmla="*/ 514 w 603"/>
                    <a:gd name="T5" fmla="*/ 114 h 1167"/>
                    <a:gd name="T6" fmla="*/ 582 w 603"/>
                    <a:gd name="T7" fmla="*/ 455 h 1167"/>
                    <a:gd name="T8" fmla="*/ 542 w 603"/>
                    <a:gd name="T9" fmla="*/ 516 h 1167"/>
                    <a:gd name="T10" fmla="*/ 514 w 603"/>
                    <a:gd name="T11" fmla="*/ 516 h 1167"/>
                    <a:gd name="T12" fmla="*/ 549 w 603"/>
                    <a:gd name="T13" fmla="*/ 715 h 1167"/>
                    <a:gd name="T14" fmla="*/ 513 w 603"/>
                    <a:gd name="T15" fmla="*/ 770 h 1167"/>
                    <a:gd name="T16" fmla="*/ 425 w 603"/>
                    <a:gd name="T17" fmla="*/ 770 h 1167"/>
                    <a:gd name="T18" fmla="*/ 384 w 603"/>
                    <a:gd name="T19" fmla="*/ 1123 h 1167"/>
                    <a:gd name="T20" fmla="*/ 351 w 603"/>
                    <a:gd name="T21" fmla="*/ 1167 h 1167"/>
                    <a:gd name="T22" fmla="*/ 250 w 603"/>
                    <a:gd name="T23" fmla="*/ 1167 h 1167"/>
                    <a:gd name="T24" fmla="*/ 207 w 603"/>
                    <a:gd name="T25" fmla="*/ 1123 h 1167"/>
                    <a:gd name="T26" fmla="*/ 165 w 603"/>
                    <a:gd name="T27" fmla="*/ 770 h 1167"/>
                    <a:gd name="T28" fmla="*/ 77 w 603"/>
                    <a:gd name="T29" fmla="*/ 770 h 1167"/>
                    <a:gd name="T30" fmla="*/ 42 w 603"/>
                    <a:gd name="T31" fmla="*/ 709 h 1167"/>
                    <a:gd name="T32" fmla="*/ 73 w 603"/>
                    <a:gd name="T33" fmla="*/ 515 h 1167"/>
                    <a:gd name="T34" fmla="*/ 50 w 603"/>
                    <a:gd name="T35" fmla="*/ 515 h 1167"/>
                    <a:gd name="T36" fmla="*/ 8 w 603"/>
                    <a:gd name="T37" fmla="*/ 453 h 1167"/>
                    <a:gd name="T38" fmla="*/ 72 w 603"/>
                    <a:gd name="T39" fmla="*/ 114 h 1167"/>
                    <a:gd name="T40" fmla="*/ 194 w 603"/>
                    <a:gd name="T41" fmla="*/ 5 h 1167"/>
                    <a:gd name="T42" fmla="*/ 295 w 603"/>
                    <a:gd name="T43" fmla="*/ 5 h 1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03" h="1167">
                      <a:moveTo>
                        <a:pt x="295" y="5"/>
                      </a:moveTo>
                      <a:cubicBezTo>
                        <a:pt x="383" y="5"/>
                        <a:pt x="383" y="5"/>
                        <a:pt x="383" y="5"/>
                      </a:cubicBezTo>
                      <a:cubicBezTo>
                        <a:pt x="383" y="5"/>
                        <a:pt x="488" y="0"/>
                        <a:pt x="514" y="114"/>
                      </a:cubicBezTo>
                      <a:cubicBezTo>
                        <a:pt x="582" y="455"/>
                        <a:pt x="582" y="455"/>
                        <a:pt x="582" y="455"/>
                      </a:cubicBezTo>
                      <a:cubicBezTo>
                        <a:pt x="582" y="455"/>
                        <a:pt x="603" y="513"/>
                        <a:pt x="542" y="516"/>
                      </a:cubicBezTo>
                      <a:cubicBezTo>
                        <a:pt x="514" y="516"/>
                        <a:pt x="514" y="516"/>
                        <a:pt x="514" y="516"/>
                      </a:cubicBezTo>
                      <a:cubicBezTo>
                        <a:pt x="549" y="715"/>
                        <a:pt x="549" y="715"/>
                        <a:pt x="549" y="715"/>
                      </a:cubicBezTo>
                      <a:cubicBezTo>
                        <a:pt x="549" y="715"/>
                        <a:pt x="565" y="770"/>
                        <a:pt x="513" y="770"/>
                      </a:cubicBezTo>
                      <a:cubicBezTo>
                        <a:pt x="425" y="770"/>
                        <a:pt x="425" y="770"/>
                        <a:pt x="425" y="770"/>
                      </a:cubicBezTo>
                      <a:cubicBezTo>
                        <a:pt x="384" y="1123"/>
                        <a:pt x="384" y="1123"/>
                        <a:pt x="384" y="1123"/>
                      </a:cubicBezTo>
                      <a:cubicBezTo>
                        <a:pt x="384" y="1123"/>
                        <a:pt x="382" y="1167"/>
                        <a:pt x="351" y="1167"/>
                      </a:cubicBezTo>
                      <a:cubicBezTo>
                        <a:pt x="250" y="1167"/>
                        <a:pt x="250" y="1167"/>
                        <a:pt x="250" y="1167"/>
                      </a:cubicBezTo>
                      <a:cubicBezTo>
                        <a:pt x="250" y="1167"/>
                        <a:pt x="208" y="1167"/>
                        <a:pt x="207" y="1123"/>
                      </a:cubicBezTo>
                      <a:cubicBezTo>
                        <a:pt x="165" y="770"/>
                        <a:pt x="165" y="770"/>
                        <a:pt x="165" y="770"/>
                      </a:cubicBezTo>
                      <a:cubicBezTo>
                        <a:pt x="77" y="770"/>
                        <a:pt x="77" y="770"/>
                        <a:pt x="77" y="770"/>
                      </a:cubicBezTo>
                      <a:cubicBezTo>
                        <a:pt x="77" y="770"/>
                        <a:pt x="30" y="777"/>
                        <a:pt x="42" y="709"/>
                      </a:cubicBezTo>
                      <a:cubicBezTo>
                        <a:pt x="73" y="515"/>
                        <a:pt x="73" y="515"/>
                        <a:pt x="73" y="515"/>
                      </a:cubicBezTo>
                      <a:cubicBezTo>
                        <a:pt x="50" y="515"/>
                        <a:pt x="50" y="515"/>
                        <a:pt x="50" y="515"/>
                      </a:cubicBezTo>
                      <a:cubicBezTo>
                        <a:pt x="50" y="515"/>
                        <a:pt x="0" y="515"/>
                        <a:pt x="8" y="453"/>
                      </a:cubicBezTo>
                      <a:cubicBezTo>
                        <a:pt x="72" y="114"/>
                        <a:pt x="72" y="114"/>
                        <a:pt x="72" y="114"/>
                      </a:cubicBezTo>
                      <a:cubicBezTo>
                        <a:pt x="72" y="114"/>
                        <a:pt x="91" y="5"/>
                        <a:pt x="194" y="5"/>
                      </a:cubicBezTo>
                      <a:lnTo>
                        <a:pt x="295" y="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id="{F7897D00-C70C-467A-877C-947A92864165}"/>
                  </a:ext>
                </a:extLst>
              </p:cNvPr>
              <p:cNvGrpSpPr/>
              <p:nvPr/>
            </p:nvGrpSpPr>
            <p:grpSpPr>
              <a:xfrm>
                <a:off x="5437579" y="2972702"/>
                <a:ext cx="345386" cy="835779"/>
                <a:chOff x="1462088" y="1844675"/>
                <a:chExt cx="831850" cy="2012950"/>
              </a:xfr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148" name="Oval 5">
                  <a:extLst>
                    <a:ext uri="{FF2B5EF4-FFF2-40B4-BE49-F238E27FC236}">
                      <a16:creationId xmlns:a16="http://schemas.microsoft.com/office/drawing/2014/main" id="{9706E15A-2CDC-4674-9D9A-E74F6311BA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9" name="Oval 7">
                  <a:extLst>
                    <a:ext uri="{FF2B5EF4-FFF2-40B4-BE49-F238E27FC236}">
                      <a16:creationId xmlns:a16="http://schemas.microsoft.com/office/drawing/2014/main" id="{D7518BCC-1BA7-49F5-84B1-FEAC7BDF59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50" name="Freeform 9">
                  <a:extLst>
                    <a:ext uri="{FF2B5EF4-FFF2-40B4-BE49-F238E27FC236}">
                      <a16:creationId xmlns:a16="http://schemas.microsoft.com/office/drawing/2014/main" id="{07C98855-7E0E-4783-A7BA-AD20FE53E9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2088" y="2247900"/>
                  <a:ext cx="831850" cy="1609725"/>
                </a:xfrm>
                <a:custGeom>
                  <a:avLst/>
                  <a:gdLst>
                    <a:gd name="T0" fmla="*/ 295 w 603"/>
                    <a:gd name="T1" fmla="*/ 5 h 1167"/>
                    <a:gd name="T2" fmla="*/ 383 w 603"/>
                    <a:gd name="T3" fmla="*/ 5 h 1167"/>
                    <a:gd name="T4" fmla="*/ 514 w 603"/>
                    <a:gd name="T5" fmla="*/ 114 h 1167"/>
                    <a:gd name="T6" fmla="*/ 582 w 603"/>
                    <a:gd name="T7" fmla="*/ 455 h 1167"/>
                    <a:gd name="T8" fmla="*/ 542 w 603"/>
                    <a:gd name="T9" fmla="*/ 516 h 1167"/>
                    <a:gd name="T10" fmla="*/ 514 w 603"/>
                    <a:gd name="T11" fmla="*/ 516 h 1167"/>
                    <a:gd name="T12" fmla="*/ 549 w 603"/>
                    <a:gd name="T13" fmla="*/ 715 h 1167"/>
                    <a:gd name="T14" fmla="*/ 513 w 603"/>
                    <a:gd name="T15" fmla="*/ 770 h 1167"/>
                    <a:gd name="T16" fmla="*/ 425 w 603"/>
                    <a:gd name="T17" fmla="*/ 770 h 1167"/>
                    <a:gd name="T18" fmla="*/ 384 w 603"/>
                    <a:gd name="T19" fmla="*/ 1123 h 1167"/>
                    <a:gd name="T20" fmla="*/ 351 w 603"/>
                    <a:gd name="T21" fmla="*/ 1167 h 1167"/>
                    <a:gd name="T22" fmla="*/ 250 w 603"/>
                    <a:gd name="T23" fmla="*/ 1167 h 1167"/>
                    <a:gd name="T24" fmla="*/ 207 w 603"/>
                    <a:gd name="T25" fmla="*/ 1123 h 1167"/>
                    <a:gd name="T26" fmla="*/ 165 w 603"/>
                    <a:gd name="T27" fmla="*/ 770 h 1167"/>
                    <a:gd name="T28" fmla="*/ 77 w 603"/>
                    <a:gd name="T29" fmla="*/ 770 h 1167"/>
                    <a:gd name="T30" fmla="*/ 42 w 603"/>
                    <a:gd name="T31" fmla="*/ 709 h 1167"/>
                    <a:gd name="T32" fmla="*/ 73 w 603"/>
                    <a:gd name="T33" fmla="*/ 515 h 1167"/>
                    <a:gd name="T34" fmla="*/ 50 w 603"/>
                    <a:gd name="T35" fmla="*/ 515 h 1167"/>
                    <a:gd name="T36" fmla="*/ 8 w 603"/>
                    <a:gd name="T37" fmla="*/ 453 h 1167"/>
                    <a:gd name="T38" fmla="*/ 72 w 603"/>
                    <a:gd name="T39" fmla="*/ 114 h 1167"/>
                    <a:gd name="T40" fmla="*/ 194 w 603"/>
                    <a:gd name="T41" fmla="*/ 5 h 1167"/>
                    <a:gd name="T42" fmla="*/ 295 w 603"/>
                    <a:gd name="T43" fmla="*/ 5 h 1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03" h="1167">
                      <a:moveTo>
                        <a:pt x="295" y="5"/>
                      </a:moveTo>
                      <a:cubicBezTo>
                        <a:pt x="383" y="5"/>
                        <a:pt x="383" y="5"/>
                        <a:pt x="383" y="5"/>
                      </a:cubicBezTo>
                      <a:cubicBezTo>
                        <a:pt x="383" y="5"/>
                        <a:pt x="488" y="0"/>
                        <a:pt x="514" y="114"/>
                      </a:cubicBezTo>
                      <a:cubicBezTo>
                        <a:pt x="582" y="455"/>
                        <a:pt x="582" y="455"/>
                        <a:pt x="582" y="455"/>
                      </a:cubicBezTo>
                      <a:cubicBezTo>
                        <a:pt x="582" y="455"/>
                        <a:pt x="603" y="513"/>
                        <a:pt x="542" y="516"/>
                      </a:cubicBezTo>
                      <a:cubicBezTo>
                        <a:pt x="514" y="516"/>
                        <a:pt x="514" y="516"/>
                        <a:pt x="514" y="516"/>
                      </a:cubicBezTo>
                      <a:cubicBezTo>
                        <a:pt x="549" y="715"/>
                        <a:pt x="549" y="715"/>
                        <a:pt x="549" y="715"/>
                      </a:cubicBezTo>
                      <a:cubicBezTo>
                        <a:pt x="549" y="715"/>
                        <a:pt x="565" y="770"/>
                        <a:pt x="513" y="770"/>
                      </a:cubicBezTo>
                      <a:cubicBezTo>
                        <a:pt x="425" y="770"/>
                        <a:pt x="425" y="770"/>
                        <a:pt x="425" y="770"/>
                      </a:cubicBezTo>
                      <a:cubicBezTo>
                        <a:pt x="384" y="1123"/>
                        <a:pt x="384" y="1123"/>
                        <a:pt x="384" y="1123"/>
                      </a:cubicBezTo>
                      <a:cubicBezTo>
                        <a:pt x="384" y="1123"/>
                        <a:pt x="382" y="1167"/>
                        <a:pt x="351" y="1167"/>
                      </a:cubicBezTo>
                      <a:cubicBezTo>
                        <a:pt x="250" y="1167"/>
                        <a:pt x="250" y="1167"/>
                        <a:pt x="250" y="1167"/>
                      </a:cubicBezTo>
                      <a:cubicBezTo>
                        <a:pt x="250" y="1167"/>
                        <a:pt x="208" y="1167"/>
                        <a:pt x="207" y="1123"/>
                      </a:cubicBezTo>
                      <a:cubicBezTo>
                        <a:pt x="165" y="770"/>
                        <a:pt x="165" y="770"/>
                        <a:pt x="165" y="770"/>
                      </a:cubicBezTo>
                      <a:cubicBezTo>
                        <a:pt x="77" y="770"/>
                        <a:pt x="77" y="770"/>
                        <a:pt x="77" y="770"/>
                      </a:cubicBezTo>
                      <a:cubicBezTo>
                        <a:pt x="77" y="770"/>
                        <a:pt x="30" y="777"/>
                        <a:pt x="42" y="709"/>
                      </a:cubicBezTo>
                      <a:cubicBezTo>
                        <a:pt x="73" y="515"/>
                        <a:pt x="73" y="515"/>
                        <a:pt x="73" y="515"/>
                      </a:cubicBezTo>
                      <a:cubicBezTo>
                        <a:pt x="50" y="515"/>
                        <a:pt x="50" y="515"/>
                        <a:pt x="50" y="515"/>
                      </a:cubicBezTo>
                      <a:cubicBezTo>
                        <a:pt x="50" y="515"/>
                        <a:pt x="0" y="515"/>
                        <a:pt x="8" y="453"/>
                      </a:cubicBezTo>
                      <a:cubicBezTo>
                        <a:pt x="72" y="114"/>
                        <a:pt x="72" y="114"/>
                        <a:pt x="72" y="114"/>
                      </a:cubicBezTo>
                      <a:cubicBezTo>
                        <a:pt x="72" y="114"/>
                        <a:pt x="91" y="5"/>
                        <a:pt x="194" y="5"/>
                      </a:cubicBezTo>
                      <a:lnTo>
                        <a:pt x="295" y="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 dirty="0"/>
                </a:p>
              </p:txBody>
            </p:sp>
          </p:grpSp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C5D38A84-F3C2-4186-B275-92F7BA9569AA}"/>
                  </a:ext>
                </a:extLst>
              </p:cNvPr>
              <p:cNvGrpSpPr/>
              <p:nvPr/>
            </p:nvGrpSpPr>
            <p:grpSpPr>
              <a:xfrm>
                <a:off x="7029034" y="2992195"/>
                <a:ext cx="345386" cy="835779"/>
                <a:chOff x="1462088" y="1844675"/>
                <a:chExt cx="831850" cy="2012950"/>
              </a:xfr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145" name="Oval 5">
                  <a:extLst>
                    <a:ext uri="{FF2B5EF4-FFF2-40B4-BE49-F238E27FC236}">
                      <a16:creationId xmlns:a16="http://schemas.microsoft.com/office/drawing/2014/main" id="{BEE7983B-089D-4803-BAE0-0195EC7AC4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6" name="Oval 7">
                  <a:extLst>
                    <a:ext uri="{FF2B5EF4-FFF2-40B4-BE49-F238E27FC236}">
                      <a16:creationId xmlns:a16="http://schemas.microsoft.com/office/drawing/2014/main" id="{E2778488-6C59-433C-A958-CADDCAA487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7" name="Freeform 9">
                  <a:extLst>
                    <a:ext uri="{FF2B5EF4-FFF2-40B4-BE49-F238E27FC236}">
                      <a16:creationId xmlns:a16="http://schemas.microsoft.com/office/drawing/2014/main" id="{E9F4803E-78A1-4878-8231-4FE63CA2A2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2088" y="2247900"/>
                  <a:ext cx="831850" cy="1609725"/>
                </a:xfrm>
                <a:custGeom>
                  <a:avLst/>
                  <a:gdLst>
                    <a:gd name="T0" fmla="*/ 295 w 603"/>
                    <a:gd name="T1" fmla="*/ 5 h 1167"/>
                    <a:gd name="T2" fmla="*/ 383 w 603"/>
                    <a:gd name="T3" fmla="*/ 5 h 1167"/>
                    <a:gd name="T4" fmla="*/ 514 w 603"/>
                    <a:gd name="T5" fmla="*/ 114 h 1167"/>
                    <a:gd name="T6" fmla="*/ 582 w 603"/>
                    <a:gd name="T7" fmla="*/ 455 h 1167"/>
                    <a:gd name="T8" fmla="*/ 542 w 603"/>
                    <a:gd name="T9" fmla="*/ 516 h 1167"/>
                    <a:gd name="T10" fmla="*/ 514 w 603"/>
                    <a:gd name="T11" fmla="*/ 516 h 1167"/>
                    <a:gd name="T12" fmla="*/ 549 w 603"/>
                    <a:gd name="T13" fmla="*/ 715 h 1167"/>
                    <a:gd name="T14" fmla="*/ 513 w 603"/>
                    <a:gd name="T15" fmla="*/ 770 h 1167"/>
                    <a:gd name="T16" fmla="*/ 425 w 603"/>
                    <a:gd name="T17" fmla="*/ 770 h 1167"/>
                    <a:gd name="T18" fmla="*/ 384 w 603"/>
                    <a:gd name="T19" fmla="*/ 1123 h 1167"/>
                    <a:gd name="T20" fmla="*/ 351 w 603"/>
                    <a:gd name="T21" fmla="*/ 1167 h 1167"/>
                    <a:gd name="T22" fmla="*/ 250 w 603"/>
                    <a:gd name="T23" fmla="*/ 1167 h 1167"/>
                    <a:gd name="T24" fmla="*/ 207 w 603"/>
                    <a:gd name="T25" fmla="*/ 1123 h 1167"/>
                    <a:gd name="T26" fmla="*/ 165 w 603"/>
                    <a:gd name="T27" fmla="*/ 770 h 1167"/>
                    <a:gd name="T28" fmla="*/ 77 w 603"/>
                    <a:gd name="T29" fmla="*/ 770 h 1167"/>
                    <a:gd name="T30" fmla="*/ 42 w 603"/>
                    <a:gd name="T31" fmla="*/ 709 h 1167"/>
                    <a:gd name="T32" fmla="*/ 73 w 603"/>
                    <a:gd name="T33" fmla="*/ 515 h 1167"/>
                    <a:gd name="T34" fmla="*/ 50 w 603"/>
                    <a:gd name="T35" fmla="*/ 515 h 1167"/>
                    <a:gd name="T36" fmla="*/ 8 w 603"/>
                    <a:gd name="T37" fmla="*/ 453 h 1167"/>
                    <a:gd name="T38" fmla="*/ 72 w 603"/>
                    <a:gd name="T39" fmla="*/ 114 h 1167"/>
                    <a:gd name="T40" fmla="*/ 194 w 603"/>
                    <a:gd name="T41" fmla="*/ 5 h 1167"/>
                    <a:gd name="T42" fmla="*/ 295 w 603"/>
                    <a:gd name="T43" fmla="*/ 5 h 1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03" h="1167">
                      <a:moveTo>
                        <a:pt x="295" y="5"/>
                      </a:moveTo>
                      <a:cubicBezTo>
                        <a:pt x="383" y="5"/>
                        <a:pt x="383" y="5"/>
                        <a:pt x="383" y="5"/>
                      </a:cubicBezTo>
                      <a:cubicBezTo>
                        <a:pt x="383" y="5"/>
                        <a:pt x="488" y="0"/>
                        <a:pt x="514" y="114"/>
                      </a:cubicBezTo>
                      <a:cubicBezTo>
                        <a:pt x="582" y="455"/>
                        <a:pt x="582" y="455"/>
                        <a:pt x="582" y="455"/>
                      </a:cubicBezTo>
                      <a:cubicBezTo>
                        <a:pt x="582" y="455"/>
                        <a:pt x="603" y="513"/>
                        <a:pt x="542" y="516"/>
                      </a:cubicBezTo>
                      <a:cubicBezTo>
                        <a:pt x="514" y="516"/>
                        <a:pt x="514" y="516"/>
                        <a:pt x="514" y="516"/>
                      </a:cubicBezTo>
                      <a:cubicBezTo>
                        <a:pt x="549" y="715"/>
                        <a:pt x="549" y="715"/>
                        <a:pt x="549" y="715"/>
                      </a:cubicBezTo>
                      <a:cubicBezTo>
                        <a:pt x="549" y="715"/>
                        <a:pt x="565" y="770"/>
                        <a:pt x="513" y="770"/>
                      </a:cubicBezTo>
                      <a:cubicBezTo>
                        <a:pt x="425" y="770"/>
                        <a:pt x="425" y="770"/>
                        <a:pt x="425" y="770"/>
                      </a:cubicBezTo>
                      <a:cubicBezTo>
                        <a:pt x="384" y="1123"/>
                        <a:pt x="384" y="1123"/>
                        <a:pt x="384" y="1123"/>
                      </a:cubicBezTo>
                      <a:cubicBezTo>
                        <a:pt x="384" y="1123"/>
                        <a:pt x="382" y="1167"/>
                        <a:pt x="351" y="1167"/>
                      </a:cubicBezTo>
                      <a:cubicBezTo>
                        <a:pt x="250" y="1167"/>
                        <a:pt x="250" y="1167"/>
                        <a:pt x="250" y="1167"/>
                      </a:cubicBezTo>
                      <a:cubicBezTo>
                        <a:pt x="250" y="1167"/>
                        <a:pt x="208" y="1167"/>
                        <a:pt x="207" y="1123"/>
                      </a:cubicBezTo>
                      <a:cubicBezTo>
                        <a:pt x="165" y="770"/>
                        <a:pt x="165" y="770"/>
                        <a:pt x="165" y="770"/>
                      </a:cubicBezTo>
                      <a:cubicBezTo>
                        <a:pt x="77" y="770"/>
                        <a:pt x="77" y="770"/>
                        <a:pt x="77" y="770"/>
                      </a:cubicBezTo>
                      <a:cubicBezTo>
                        <a:pt x="77" y="770"/>
                        <a:pt x="30" y="777"/>
                        <a:pt x="42" y="709"/>
                      </a:cubicBezTo>
                      <a:cubicBezTo>
                        <a:pt x="73" y="515"/>
                        <a:pt x="73" y="515"/>
                        <a:pt x="73" y="515"/>
                      </a:cubicBezTo>
                      <a:cubicBezTo>
                        <a:pt x="50" y="515"/>
                        <a:pt x="50" y="515"/>
                        <a:pt x="50" y="515"/>
                      </a:cubicBezTo>
                      <a:cubicBezTo>
                        <a:pt x="50" y="515"/>
                        <a:pt x="0" y="515"/>
                        <a:pt x="8" y="453"/>
                      </a:cubicBezTo>
                      <a:cubicBezTo>
                        <a:pt x="72" y="114"/>
                        <a:pt x="72" y="114"/>
                        <a:pt x="72" y="114"/>
                      </a:cubicBezTo>
                      <a:cubicBezTo>
                        <a:pt x="72" y="114"/>
                        <a:pt x="91" y="5"/>
                        <a:pt x="194" y="5"/>
                      </a:cubicBezTo>
                      <a:lnTo>
                        <a:pt x="295" y="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123" name="Group 122">
                <a:extLst>
                  <a:ext uri="{FF2B5EF4-FFF2-40B4-BE49-F238E27FC236}">
                    <a16:creationId xmlns:a16="http://schemas.microsoft.com/office/drawing/2014/main" id="{05B8730F-77D5-4A12-A32C-78E2CD131BE8}"/>
                  </a:ext>
                </a:extLst>
              </p:cNvPr>
              <p:cNvGrpSpPr/>
              <p:nvPr/>
            </p:nvGrpSpPr>
            <p:grpSpPr>
              <a:xfrm>
                <a:off x="7851633" y="2961862"/>
                <a:ext cx="345386" cy="835779"/>
                <a:chOff x="1462088" y="1844675"/>
                <a:chExt cx="831850" cy="2012950"/>
              </a:xfr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142" name="Oval 5">
                  <a:extLst>
                    <a:ext uri="{FF2B5EF4-FFF2-40B4-BE49-F238E27FC236}">
                      <a16:creationId xmlns:a16="http://schemas.microsoft.com/office/drawing/2014/main" id="{C529594C-44C0-4B68-800C-BFEBFA51F1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3" name="Oval 7">
                  <a:extLst>
                    <a:ext uri="{FF2B5EF4-FFF2-40B4-BE49-F238E27FC236}">
                      <a16:creationId xmlns:a16="http://schemas.microsoft.com/office/drawing/2014/main" id="{1A50DF92-F442-41B0-A1A5-69967E2E08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4" name="Freeform 9">
                  <a:extLst>
                    <a:ext uri="{FF2B5EF4-FFF2-40B4-BE49-F238E27FC236}">
                      <a16:creationId xmlns:a16="http://schemas.microsoft.com/office/drawing/2014/main" id="{29109531-F244-40F6-BDF7-BA3AEAF9B5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2088" y="2247900"/>
                  <a:ext cx="831850" cy="1609725"/>
                </a:xfrm>
                <a:custGeom>
                  <a:avLst/>
                  <a:gdLst>
                    <a:gd name="T0" fmla="*/ 295 w 603"/>
                    <a:gd name="T1" fmla="*/ 5 h 1167"/>
                    <a:gd name="T2" fmla="*/ 383 w 603"/>
                    <a:gd name="T3" fmla="*/ 5 h 1167"/>
                    <a:gd name="T4" fmla="*/ 514 w 603"/>
                    <a:gd name="T5" fmla="*/ 114 h 1167"/>
                    <a:gd name="T6" fmla="*/ 582 w 603"/>
                    <a:gd name="T7" fmla="*/ 455 h 1167"/>
                    <a:gd name="T8" fmla="*/ 542 w 603"/>
                    <a:gd name="T9" fmla="*/ 516 h 1167"/>
                    <a:gd name="T10" fmla="*/ 514 w 603"/>
                    <a:gd name="T11" fmla="*/ 516 h 1167"/>
                    <a:gd name="T12" fmla="*/ 549 w 603"/>
                    <a:gd name="T13" fmla="*/ 715 h 1167"/>
                    <a:gd name="T14" fmla="*/ 513 w 603"/>
                    <a:gd name="T15" fmla="*/ 770 h 1167"/>
                    <a:gd name="T16" fmla="*/ 425 w 603"/>
                    <a:gd name="T17" fmla="*/ 770 h 1167"/>
                    <a:gd name="T18" fmla="*/ 384 w 603"/>
                    <a:gd name="T19" fmla="*/ 1123 h 1167"/>
                    <a:gd name="T20" fmla="*/ 351 w 603"/>
                    <a:gd name="T21" fmla="*/ 1167 h 1167"/>
                    <a:gd name="T22" fmla="*/ 250 w 603"/>
                    <a:gd name="T23" fmla="*/ 1167 h 1167"/>
                    <a:gd name="T24" fmla="*/ 207 w 603"/>
                    <a:gd name="T25" fmla="*/ 1123 h 1167"/>
                    <a:gd name="T26" fmla="*/ 165 w 603"/>
                    <a:gd name="T27" fmla="*/ 770 h 1167"/>
                    <a:gd name="T28" fmla="*/ 77 w 603"/>
                    <a:gd name="T29" fmla="*/ 770 h 1167"/>
                    <a:gd name="T30" fmla="*/ 42 w 603"/>
                    <a:gd name="T31" fmla="*/ 709 h 1167"/>
                    <a:gd name="T32" fmla="*/ 73 w 603"/>
                    <a:gd name="T33" fmla="*/ 515 h 1167"/>
                    <a:gd name="T34" fmla="*/ 50 w 603"/>
                    <a:gd name="T35" fmla="*/ 515 h 1167"/>
                    <a:gd name="T36" fmla="*/ 8 w 603"/>
                    <a:gd name="T37" fmla="*/ 453 h 1167"/>
                    <a:gd name="T38" fmla="*/ 72 w 603"/>
                    <a:gd name="T39" fmla="*/ 114 h 1167"/>
                    <a:gd name="T40" fmla="*/ 194 w 603"/>
                    <a:gd name="T41" fmla="*/ 5 h 1167"/>
                    <a:gd name="T42" fmla="*/ 295 w 603"/>
                    <a:gd name="T43" fmla="*/ 5 h 1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03" h="1167">
                      <a:moveTo>
                        <a:pt x="295" y="5"/>
                      </a:moveTo>
                      <a:cubicBezTo>
                        <a:pt x="383" y="5"/>
                        <a:pt x="383" y="5"/>
                        <a:pt x="383" y="5"/>
                      </a:cubicBezTo>
                      <a:cubicBezTo>
                        <a:pt x="383" y="5"/>
                        <a:pt x="488" y="0"/>
                        <a:pt x="514" y="114"/>
                      </a:cubicBezTo>
                      <a:cubicBezTo>
                        <a:pt x="582" y="455"/>
                        <a:pt x="582" y="455"/>
                        <a:pt x="582" y="455"/>
                      </a:cubicBezTo>
                      <a:cubicBezTo>
                        <a:pt x="582" y="455"/>
                        <a:pt x="603" y="513"/>
                        <a:pt x="542" y="516"/>
                      </a:cubicBezTo>
                      <a:cubicBezTo>
                        <a:pt x="514" y="516"/>
                        <a:pt x="514" y="516"/>
                        <a:pt x="514" y="516"/>
                      </a:cubicBezTo>
                      <a:cubicBezTo>
                        <a:pt x="549" y="715"/>
                        <a:pt x="549" y="715"/>
                        <a:pt x="549" y="715"/>
                      </a:cubicBezTo>
                      <a:cubicBezTo>
                        <a:pt x="549" y="715"/>
                        <a:pt x="565" y="770"/>
                        <a:pt x="513" y="770"/>
                      </a:cubicBezTo>
                      <a:cubicBezTo>
                        <a:pt x="425" y="770"/>
                        <a:pt x="425" y="770"/>
                        <a:pt x="425" y="770"/>
                      </a:cubicBezTo>
                      <a:cubicBezTo>
                        <a:pt x="384" y="1123"/>
                        <a:pt x="384" y="1123"/>
                        <a:pt x="384" y="1123"/>
                      </a:cubicBezTo>
                      <a:cubicBezTo>
                        <a:pt x="384" y="1123"/>
                        <a:pt x="382" y="1167"/>
                        <a:pt x="351" y="1167"/>
                      </a:cubicBezTo>
                      <a:cubicBezTo>
                        <a:pt x="250" y="1167"/>
                        <a:pt x="250" y="1167"/>
                        <a:pt x="250" y="1167"/>
                      </a:cubicBezTo>
                      <a:cubicBezTo>
                        <a:pt x="250" y="1167"/>
                        <a:pt x="208" y="1167"/>
                        <a:pt x="207" y="1123"/>
                      </a:cubicBezTo>
                      <a:cubicBezTo>
                        <a:pt x="165" y="770"/>
                        <a:pt x="165" y="770"/>
                        <a:pt x="165" y="770"/>
                      </a:cubicBezTo>
                      <a:cubicBezTo>
                        <a:pt x="77" y="770"/>
                        <a:pt x="77" y="770"/>
                        <a:pt x="77" y="770"/>
                      </a:cubicBezTo>
                      <a:cubicBezTo>
                        <a:pt x="77" y="770"/>
                        <a:pt x="30" y="777"/>
                        <a:pt x="42" y="709"/>
                      </a:cubicBezTo>
                      <a:cubicBezTo>
                        <a:pt x="73" y="515"/>
                        <a:pt x="73" y="515"/>
                        <a:pt x="73" y="515"/>
                      </a:cubicBezTo>
                      <a:cubicBezTo>
                        <a:pt x="50" y="515"/>
                        <a:pt x="50" y="515"/>
                        <a:pt x="50" y="515"/>
                      </a:cubicBezTo>
                      <a:cubicBezTo>
                        <a:pt x="50" y="515"/>
                        <a:pt x="0" y="515"/>
                        <a:pt x="8" y="453"/>
                      </a:cubicBezTo>
                      <a:cubicBezTo>
                        <a:pt x="72" y="114"/>
                        <a:pt x="72" y="114"/>
                        <a:pt x="72" y="114"/>
                      </a:cubicBezTo>
                      <a:cubicBezTo>
                        <a:pt x="72" y="114"/>
                        <a:pt x="91" y="5"/>
                        <a:pt x="194" y="5"/>
                      </a:cubicBezTo>
                      <a:lnTo>
                        <a:pt x="295" y="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1613D044-A2A9-4073-BFBA-E8CB2056BCF0}"/>
                  </a:ext>
                </a:extLst>
              </p:cNvPr>
              <p:cNvGrpSpPr/>
              <p:nvPr/>
            </p:nvGrpSpPr>
            <p:grpSpPr>
              <a:xfrm>
                <a:off x="9443088" y="2945289"/>
                <a:ext cx="345386" cy="835779"/>
                <a:chOff x="1462088" y="1844675"/>
                <a:chExt cx="831850" cy="2012950"/>
              </a:xfr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139" name="Oval 5">
                  <a:extLst>
                    <a:ext uri="{FF2B5EF4-FFF2-40B4-BE49-F238E27FC236}">
                      <a16:creationId xmlns:a16="http://schemas.microsoft.com/office/drawing/2014/main" id="{C9A224BE-D25D-494A-A744-FC27FC1606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0" name="Oval 7">
                  <a:extLst>
                    <a:ext uri="{FF2B5EF4-FFF2-40B4-BE49-F238E27FC236}">
                      <a16:creationId xmlns:a16="http://schemas.microsoft.com/office/drawing/2014/main" id="{028D29DC-FB98-49EB-AF75-4E69F48C0F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1" name="Freeform 9">
                  <a:extLst>
                    <a:ext uri="{FF2B5EF4-FFF2-40B4-BE49-F238E27FC236}">
                      <a16:creationId xmlns:a16="http://schemas.microsoft.com/office/drawing/2014/main" id="{80E6E54D-F5AD-4EA3-9EF3-5E2ED9D1C08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2088" y="2247900"/>
                  <a:ext cx="831850" cy="1609725"/>
                </a:xfrm>
                <a:custGeom>
                  <a:avLst/>
                  <a:gdLst>
                    <a:gd name="T0" fmla="*/ 295 w 603"/>
                    <a:gd name="T1" fmla="*/ 5 h 1167"/>
                    <a:gd name="T2" fmla="*/ 383 w 603"/>
                    <a:gd name="T3" fmla="*/ 5 h 1167"/>
                    <a:gd name="T4" fmla="*/ 514 w 603"/>
                    <a:gd name="T5" fmla="*/ 114 h 1167"/>
                    <a:gd name="T6" fmla="*/ 582 w 603"/>
                    <a:gd name="T7" fmla="*/ 455 h 1167"/>
                    <a:gd name="T8" fmla="*/ 542 w 603"/>
                    <a:gd name="T9" fmla="*/ 516 h 1167"/>
                    <a:gd name="T10" fmla="*/ 514 w 603"/>
                    <a:gd name="T11" fmla="*/ 516 h 1167"/>
                    <a:gd name="T12" fmla="*/ 549 w 603"/>
                    <a:gd name="T13" fmla="*/ 715 h 1167"/>
                    <a:gd name="T14" fmla="*/ 513 w 603"/>
                    <a:gd name="T15" fmla="*/ 770 h 1167"/>
                    <a:gd name="T16" fmla="*/ 425 w 603"/>
                    <a:gd name="T17" fmla="*/ 770 h 1167"/>
                    <a:gd name="T18" fmla="*/ 384 w 603"/>
                    <a:gd name="T19" fmla="*/ 1123 h 1167"/>
                    <a:gd name="T20" fmla="*/ 351 w 603"/>
                    <a:gd name="T21" fmla="*/ 1167 h 1167"/>
                    <a:gd name="T22" fmla="*/ 250 w 603"/>
                    <a:gd name="T23" fmla="*/ 1167 h 1167"/>
                    <a:gd name="T24" fmla="*/ 207 w 603"/>
                    <a:gd name="T25" fmla="*/ 1123 h 1167"/>
                    <a:gd name="T26" fmla="*/ 165 w 603"/>
                    <a:gd name="T27" fmla="*/ 770 h 1167"/>
                    <a:gd name="T28" fmla="*/ 77 w 603"/>
                    <a:gd name="T29" fmla="*/ 770 h 1167"/>
                    <a:gd name="T30" fmla="*/ 42 w 603"/>
                    <a:gd name="T31" fmla="*/ 709 h 1167"/>
                    <a:gd name="T32" fmla="*/ 73 w 603"/>
                    <a:gd name="T33" fmla="*/ 515 h 1167"/>
                    <a:gd name="T34" fmla="*/ 50 w 603"/>
                    <a:gd name="T35" fmla="*/ 515 h 1167"/>
                    <a:gd name="T36" fmla="*/ 8 w 603"/>
                    <a:gd name="T37" fmla="*/ 453 h 1167"/>
                    <a:gd name="T38" fmla="*/ 72 w 603"/>
                    <a:gd name="T39" fmla="*/ 114 h 1167"/>
                    <a:gd name="T40" fmla="*/ 194 w 603"/>
                    <a:gd name="T41" fmla="*/ 5 h 1167"/>
                    <a:gd name="T42" fmla="*/ 295 w 603"/>
                    <a:gd name="T43" fmla="*/ 5 h 1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03" h="1167">
                      <a:moveTo>
                        <a:pt x="295" y="5"/>
                      </a:moveTo>
                      <a:cubicBezTo>
                        <a:pt x="383" y="5"/>
                        <a:pt x="383" y="5"/>
                        <a:pt x="383" y="5"/>
                      </a:cubicBezTo>
                      <a:cubicBezTo>
                        <a:pt x="383" y="5"/>
                        <a:pt x="488" y="0"/>
                        <a:pt x="514" y="114"/>
                      </a:cubicBezTo>
                      <a:cubicBezTo>
                        <a:pt x="582" y="455"/>
                        <a:pt x="582" y="455"/>
                        <a:pt x="582" y="455"/>
                      </a:cubicBezTo>
                      <a:cubicBezTo>
                        <a:pt x="582" y="455"/>
                        <a:pt x="603" y="513"/>
                        <a:pt x="542" y="516"/>
                      </a:cubicBezTo>
                      <a:cubicBezTo>
                        <a:pt x="514" y="516"/>
                        <a:pt x="514" y="516"/>
                        <a:pt x="514" y="516"/>
                      </a:cubicBezTo>
                      <a:cubicBezTo>
                        <a:pt x="549" y="715"/>
                        <a:pt x="549" y="715"/>
                        <a:pt x="549" y="715"/>
                      </a:cubicBezTo>
                      <a:cubicBezTo>
                        <a:pt x="549" y="715"/>
                        <a:pt x="565" y="770"/>
                        <a:pt x="513" y="770"/>
                      </a:cubicBezTo>
                      <a:cubicBezTo>
                        <a:pt x="425" y="770"/>
                        <a:pt x="425" y="770"/>
                        <a:pt x="425" y="770"/>
                      </a:cubicBezTo>
                      <a:cubicBezTo>
                        <a:pt x="384" y="1123"/>
                        <a:pt x="384" y="1123"/>
                        <a:pt x="384" y="1123"/>
                      </a:cubicBezTo>
                      <a:cubicBezTo>
                        <a:pt x="384" y="1123"/>
                        <a:pt x="382" y="1167"/>
                        <a:pt x="351" y="1167"/>
                      </a:cubicBezTo>
                      <a:cubicBezTo>
                        <a:pt x="250" y="1167"/>
                        <a:pt x="250" y="1167"/>
                        <a:pt x="250" y="1167"/>
                      </a:cubicBezTo>
                      <a:cubicBezTo>
                        <a:pt x="250" y="1167"/>
                        <a:pt x="208" y="1167"/>
                        <a:pt x="207" y="1123"/>
                      </a:cubicBezTo>
                      <a:cubicBezTo>
                        <a:pt x="165" y="770"/>
                        <a:pt x="165" y="770"/>
                        <a:pt x="165" y="770"/>
                      </a:cubicBezTo>
                      <a:cubicBezTo>
                        <a:pt x="77" y="770"/>
                        <a:pt x="77" y="770"/>
                        <a:pt x="77" y="770"/>
                      </a:cubicBezTo>
                      <a:cubicBezTo>
                        <a:pt x="77" y="770"/>
                        <a:pt x="30" y="777"/>
                        <a:pt x="42" y="709"/>
                      </a:cubicBezTo>
                      <a:cubicBezTo>
                        <a:pt x="73" y="515"/>
                        <a:pt x="73" y="515"/>
                        <a:pt x="73" y="515"/>
                      </a:cubicBezTo>
                      <a:cubicBezTo>
                        <a:pt x="50" y="515"/>
                        <a:pt x="50" y="515"/>
                        <a:pt x="50" y="515"/>
                      </a:cubicBezTo>
                      <a:cubicBezTo>
                        <a:pt x="50" y="515"/>
                        <a:pt x="0" y="515"/>
                        <a:pt x="8" y="453"/>
                      </a:cubicBezTo>
                      <a:cubicBezTo>
                        <a:pt x="72" y="114"/>
                        <a:pt x="72" y="114"/>
                        <a:pt x="72" y="114"/>
                      </a:cubicBezTo>
                      <a:cubicBezTo>
                        <a:pt x="72" y="114"/>
                        <a:pt x="91" y="5"/>
                        <a:pt x="194" y="5"/>
                      </a:cubicBezTo>
                      <a:lnTo>
                        <a:pt x="295" y="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7FC60FD6-E6C2-40D0-893F-C255F2A3A7DF}"/>
                  </a:ext>
                </a:extLst>
              </p:cNvPr>
              <p:cNvGrpSpPr/>
              <p:nvPr/>
            </p:nvGrpSpPr>
            <p:grpSpPr>
              <a:xfrm>
                <a:off x="10265686" y="2945289"/>
                <a:ext cx="345386" cy="835779"/>
                <a:chOff x="1462088" y="1844675"/>
                <a:chExt cx="831850" cy="2012950"/>
              </a:xfr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136" name="Oval 5">
                  <a:extLst>
                    <a:ext uri="{FF2B5EF4-FFF2-40B4-BE49-F238E27FC236}">
                      <a16:creationId xmlns:a16="http://schemas.microsoft.com/office/drawing/2014/main" id="{25E8C8CD-45DB-4EB8-9A11-650E48D802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7" name="Oval 7">
                  <a:extLst>
                    <a:ext uri="{FF2B5EF4-FFF2-40B4-BE49-F238E27FC236}">
                      <a16:creationId xmlns:a16="http://schemas.microsoft.com/office/drawing/2014/main" id="{B35BDADD-AF83-4298-BE40-491D1DA9FE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8" name="Freeform 9">
                  <a:extLst>
                    <a:ext uri="{FF2B5EF4-FFF2-40B4-BE49-F238E27FC236}">
                      <a16:creationId xmlns:a16="http://schemas.microsoft.com/office/drawing/2014/main" id="{009AAAC2-91A6-4504-A789-E595869084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2088" y="2247900"/>
                  <a:ext cx="831850" cy="1609725"/>
                </a:xfrm>
                <a:custGeom>
                  <a:avLst/>
                  <a:gdLst>
                    <a:gd name="T0" fmla="*/ 295 w 603"/>
                    <a:gd name="T1" fmla="*/ 5 h 1167"/>
                    <a:gd name="T2" fmla="*/ 383 w 603"/>
                    <a:gd name="T3" fmla="*/ 5 h 1167"/>
                    <a:gd name="T4" fmla="*/ 514 w 603"/>
                    <a:gd name="T5" fmla="*/ 114 h 1167"/>
                    <a:gd name="T6" fmla="*/ 582 w 603"/>
                    <a:gd name="T7" fmla="*/ 455 h 1167"/>
                    <a:gd name="T8" fmla="*/ 542 w 603"/>
                    <a:gd name="T9" fmla="*/ 516 h 1167"/>
                    <a:gd name="T10" fmla="*/ 514 w 603"/>
                    <a:gd name="T11" fmla="*/ 516 h 1167"/>
                    <a:gd name="T12" fmla="*/ 549 w 603"/>
                    <a:gd name="T13" fmla="*/ 715 h 1167"/>
                    <a:gd name="T14" fmla="*/ 513 w 603"/>
                    <a:gd name="T15" fmla="*/ 770 h 1167"/>
                    <a:gd name="T16" fmla="*/ 425 w 603"/>
                    <a:gd name="T17" fmla="*/ 770 h 1167"/>
                    <a:gd name="T18" fmla="*/ 384 w 603"/>
                    <a:gd name="T19" fmla="*/ 1123 h 1167"/>
                    <a:gd name="T20" fmla="*/ 351 w 603"/>
                    <a:gd name="T21" fmla="*/ 1167 h 1167"/>
                    <a:gd name="T22" fmla="*/ 250 w 603"/>
                    <a:gd name="T23" fmla="*/ 1167 h 1167"/>
                    <a:gd name="T24" fmla="*/ 207 w 603"/>
                    <a:gd name="T25" fmla="*/ 1123 h 1167"/>
                    <a:gd name="T26" fmla="*/ 165 w 603"/>
                    <a:gd name="T27" fmla="*/ 770 h 1167"/>
                    <a:gd name="T28" fmla="*/ 77 w 603"/>
                    <a:gd name="T29" fmla="*/ 770 h 1167"/>
                    <a:gd name="T30" fmla="*/ 42 w 603"/>
                    <a:gd name="T31" fmla="*/ 709 h 1167"/>
                    <a:gd name="T32" fmla="*/ 73 w 603"/>
                    <a:gd name="T33" fmla="*/ 515 h 1167"/>
                    <a:gd name="T34" fmla="*/ 50 w 603"/>
                    <a:gd name="T35" fmla="*/ 515 h 1167"/>
                    <a:gd name="T36" fmla="*/ 8 w 603"/>
                    <a:gd name="T37" fmla="*/ 453 h 1167"/>
                    <a:gd name="T38" fmla="*/ 72 w 603"/>
                    <a:gd name="T39" fmla="*/ 114 h 1167"/>
                    <a:gd name="T40" fmla="*/ 194 w 603"/>
                    <a:gd name="T41" fmla="*/ 5 h 1167"/>
                    <a:gd name="T42" fmla="*/ 295 w 603"/>
                    <a:gd name="T43" fmla="*/ 5 h 1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03" h="1167">
                      <a:moveTo>
                        <a:pt x="295" y="5"/>
                      </a:moveTo>
                      <a:cubicBezTo>
                        <a:pt x="383" y="5"/>
                        <a:pt x="383" y="5"/>
                        <a:pt x="383" y="5"/>
                      </a:cubicBezTo>
                      <a:cubicBezTo>
                        <a:pt x="383" y="5"/>
                        <a:pt x="488" y="0"/>
                        <a:pt x="514" y="114"/>
                      </a:cubicBezTo>
                      <a:cubicBezTo>
                        <a:pt x="582" y="455"/>
                        <a:pt x="582" y="455"/>
                        <a:pt x="582" y="455"/>
                      </a:cubicBezTo>
                      <a:cubicBezTo>
                        <a:pt x="582" y="455"/>
                        <a:pt x="603" y="513"/>
                        <a:pt x="542" y="516"/>
                      </a:cubicBezTo>
                      <a:cubicBezTo>
                        <a:pt x="514" y="516"/>
                        <a:pt x="514" y="516"/>
                        <a:pt x="514" y="516"/>
                      </a:cubicBezTo>
                      <a:cubicBezTo>
                        <a:pt x="549" y="715"/>
                        <a:pt x="549" y="715"/>
                        <a:pt x="549" y="715"/>
                      </a:cubicBezTo>
                      <a:cubicBezTo>
                        <a:pt x="549" y="715"/>
                        <a:pt x="565" y="770"/>
                        <a:pt x="513" y="770"/>
                      </a:cubicBezTo>
                      <a:cubicBezTo>
                        <a:pt x="425" y="770"/>
                        <a:pt x="425" y="770"/>
                        <a:pt x="425" y="770"/>
                      </a:cubicBezTo>
                      <a:cubicBezTo>
                        <a:pt x="384" y="1123"/>
                        <a:pt x="384" y="1123"/>
                        <a:pt x="384" y="1123"/>
                      </a:cubicBezTo>
                      <a:cubicBezTo>
                        <a:pt x="384" y="1123"/>
                        <a:pt x="382" y="1167"/>
                        <a:pt x="351" y="1167"/>
                      </a:cubicBezTo>
                      <a:cubicBezTo>
                        <a:pt x="250" y="1167"/>
                        <a:pt x="250" y="1167"/>
                        <a:pt x="250" y="1167"/>
                      </a:cubicBezTo>
                      <a:cubicBezTo>
                        <a:pt x="250" y="1167"/>
                        <a:pt x="208" y="1167"/>
                        <a:pt x="207" y="1123"/>
                      </a:cubicBezTo>
                      <a:cubicBezTo>
                        <a:pt x="165" y="770"/>
                        <a:pt x="165" y="770"/>
                        <a:pt x="165" y="770"/>
                      </a:cubicBezTo>
                      <a:cubicBezTo>
                        <a:pt x="77" y="770"/>
                        <a:pt x="77" y="770"/>
                        <a:pt x="77" y="770"/>
                      </a:cubicBezTo>
                      <a:cubicBezTo>
                        <a:pt x="77" y="770"/>
                        <a:pt x="30" y="777"/>
                        <a:pt x="42" y="709"/>
                      </a:cubicBezTo>
                      <a:cubicBezTo>
                        <a:pt x="73" y="515"/>
                        <a:pt x="73" y="515"/>
                        <a:pt x="73" y="515"/>
                      </a:cubicBezTo>
                      <a:cubicBezTo>
                        <a:pt x="50" y="515"/>
                        <a:pt x="50" y="515"/>
                        <a:pt x="50" y="515"/>
                      </a:cubicBezTo>
                      <a:cubicBezTo>
                        <a:pt x="50" y="515"/>
                        <a:pt x="0" y="515"/>
                        <a:pt x="8" y="453"/>
                      </a:cubicBezTo>
                      <a:cubicBezTo>
                        <a:pt x="72" y="114"/>
                        <a:pt x="72" y="114"/>
                        <a:pt x="72" y="114"/>
                      </a:cubicBezTo>
                      <a:cubicBezTo>
                        <a:pt x="72" y="114"/>
                        <a:pt x="91" y="5"/>
                        <a:pt x="194" y="5"/>
                      </a:cubicBezTo>
                      <a:lnTo>
                        <a:pt x="295" y="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id="{5B33A214-72DF-4FB8-8825-346DA043775C}"/>
                  </a:ext>
                </a:extLst>
              </p:cNvPr>
              <p:cNvGrpSpPr/>
              <p:nvPr/>
            </p:nvGrpSpPr>
            <p:grpSpPr>
              <a:xfrm>
                <a:off x="11088288" y="2967135"/>
                <a:ext cx="300564" cy="830507"/>
                <a:chOff x="609600" y="1844675"/>
                <a:chExt cx="723900" cy="2000251"/>
              </a:xfr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134" name="Oval 6">
                  <a:extLst>
                    <a:ext uri="{FF2B5EF4-FFF2-40B4-BE49-F238E27FC236}">
                      <a16:creationId xmlns:a16="http://schemas.microsoft.com/office/drawing/2014/main" id="{9FF17FCB-3F2E-4565-8EF6-0636DA6E7B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5813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5" name="Freeform 8">
                  <a:extLst>
                    <a:ext uri="{FF2B5EF4-FFF2-40B4-BE49-F238E27FC236}">
                      <a16:creationId xmlns:a16="http://schemas.microsoft.com/office/drawing/2014/main" id="{44D06658-5BD5-4556-9671-AADA9E3D8C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9600" y="2236788"/>
                  <a:ext cx="723900" cy="1608138"/>
                </a:xfrm>
                <a:custGeom>
                  <a:avLst/>
                  <a:gdLst>
                    <a:gd name="T0" fmla="*/ 260 w 524"/>
                    <a:gd name="T1" fmla="*/ 2 h 1166"/>
                    <a:gd name="T2" fmla="*/ 392 w 524"/>
                    <a:gd name="T3" fmla="*/ 2 h 1166"/>
                    <a:gd name="T4" fmla="*/ 524 w 524"/>
                    <a:gd name="T5" fmla="*/ 152 h 1166"/>
                    <a:gd name="T6" fmla="*/ 524 w 524"/>
                    <a:gd name="T7" fmla="*/ 550 h 1166"/>
                    <a:gd name="T8" fmla="*/ 459 w 524"/>
                    <a:gd name="T9" fmla="*/ 608 h 1166"/>
                    <a:gd name="T10" fmla="*/ 415 w 524"/>
                    <a:gd name="T11" fmla="*/ 608 h 1166"/>
                    <a:gd name="T12" fmla="*/ 368 w 524"/>
                    <a:gd name="T13" fmla="*/ 1122 h 1166"/>
                    <a:gd name="T14" fmla="*/ 332 w 524"/>
                    <a:gd name="T15" fmla="*/ 1166 h 1166"/>
                    <a:gd name="T16" fmla="*/ 187 w 524"/>
                    <a:gd name="T17" fmla="*/ 1166 h 1166"/>
                    <a:gd name="T18" fmla="*/ 153 w 524"/>
                    <a:gd name="T19" fmla="*/ 1118 h 1166"/>
                    <a:gd name="T20" fmla="*/ 107 w 524"/>
                    <a:gd name="T21" fmla="*/ 608 h 1166"/>
                    <a:gd name="T22" fmla="*/ 55 w 524"/>
                    <a:gd name="T23" fmla="*/ 608 h 1166"/>
                    <a:gd name="T24" fmla="*/ 0 w 524"/>
                    <a:gd name="T25" fmla="*/ 540 h 1166"/>
                    <a:gd name="T26" fmla="*/ 0 w 524"/>
                    <a:gd name="T27" fmla="*/ 144 h 1166"/>
                    <a:gd name="T28" fmla="*/ 144 w 524"/>
                    <a:gd name="T29" fmla="*/ 2 h 1166"/>
                    <a:gd name="T30" fmla="*/ 260 w 524"/>
                    <a:gd name="T31" fmla="*/ 2 h 1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24" h="1166">
                      <a:moveTo>
                        <a:pt x="260" y="2"/>
                      </a:moveTo>
                      <a:cubicBezTo>
                        <a:pt x="392" y="2"/>
                        <a:pt x="392" y="2"/>
                        <a:pt x="392" y="2"/>
                      </a:cubicBezTo>
                      <a:cubicBezTo>
                        <a:pt x="392" y="2"/>
                        <a:pt x="524" y="0"/>
                        <a:pt x="524" y="152"/>
                      </a:cubicBezTo>
                      <a:cubicBezTo>
                        <a:pt x="524" y="304"/>
                        <a:pt x="524" y="550"/>
                        <a:pt x="524" y="550"/>
                      </a:cubicBezTo>
                      <a:cubicBezTo>
                        <a:pt x="524" y="550"/>
                        <a:pt x="520" y="608"/>
                        <a:pt x="459" y="608"/>
                      </a:cubicBezTo>
                      <a:cubicBezTo>
                        <a:pt x="415" y="608"/>
                        <a:pt x="415" y="608"/>
                        <a:pt x="415" y="608"/>
                      </a:cubicBezTo>
                      <a:cubicBezTo>
                        <a:pt x="368" y="1122"/>
                        <a:pt x="368" y="1122"/>
                        <a:pt x="368" y="1122"/>
                      </a:cubicBezTo>
                      <a:cubicBezTo>
                        <a:pt x="368" y="1122"/>
                        <a:pt x="367" y="1166"/>
                        <a:pt x="332" y="1166"/>
                      </a:cubicBezTo>
                      <a:cubicBezTo>
                        <a:pt x="187" y="1166"/>
                        <a:pt x="187" y="1166"/>
                        <a:pt x="187" y="1166"/>
                      </a:cubicBezTo>
                      <a:cubicBezTo>
                        <a:pt x="187" y="1166"/>
                        <a:pt x="153" y="1154"/>
                        <a:pt x="153" y="1118"/>
                      </a:cubicBezTo>
                      <a:cubicBezTo>
                        <a:pt x="107" y="608"/>
                        <a:pt x="107" y="608"/>
                        <a:pt x="107" y="608"/>
                      </a:cubicBezTo>
                      <a:cubicBezTo>
                        <a:pt x="55" y="608"/>
                        <a:pt x="55" y="608"/>
                        <a:pt x="55" y="608"/>
                      </a:cubicBezTo>
                      <a:cubicBezTo>
                        <a:pt x="55" y="608"/>
                        <a:pt x="0" y="608"/>
                        <a:pt x="0" y="540"/>
                      </a:cubicBezTo>
                      <a:cubicBezTo>
                        <a:pt x="0" y="144"/>
                        <a:pt x="0" y="144"/>
                        <a:pt x="0" y="144"/>
                      </a:cubicBezTo>
                      <a:cubicBezTo>
                        <a:pt x="0" y="144"/>
                        <a:pt x="1" y="2"/>
                        <a:pt x="144" y="2"/>
                      </a:cubicBezTo>
                      <a:lnTo>
                        <a:pt x="260" y="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F7D23D81-8C4C-4C55-BBE3-D9682CFB9660}"/>
                  </a:ext>
                </a:extLst>
              </p:cNvPr>
              <p:cNvGrpSpPr/>
              <p:nvPr/>
            </p:nvGrpSpPr>
            <p:grpSpPr>
              <a:xfrm>
                <a:off x="1539551" y="2947770"/>
                <a:ext cx="300564" cy="830507"/>
                <a:chOff x="609600" y="1844675"/>
                <a:chExt cx="723900" cy="2000251"/>
              </a:xfr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132" name="Oval 6">
                  <a:extLst>
                    <a:ext uri="{FF2B5EF4-FFF2-40B4-BE49-F238E27FC236}">
                      <a16:creationId xmlns:a16="http://schemas.microsoft.com/office/drawing/2014/main" id="{FA71DDB4-C10F-422D-A0DF-01181A306E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5813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3" name="Freeform 8">
                  <a:extLst>
                    <a:ext uri="{FF2B5EF4-FFF2-40B4-BE49-F238E27FC236}">
                      <a16:creationId xmlns:a16="http://schemas.microsoft.com/office/drawing/2014/main" id="{51A1ABB6-2583-4A66-9841-75BFA5B1C0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9600" y="2236788"/>
                  <a:ext cx="723900" cy="1608138"/>
                </a:xfrm>
                <a:custGeom>
                  <a:avLst/>
                  <a:gdLst>
                    <a:gd name="T0" fmla="*/ 260 w 524"/>
                    <a:gd name="T1" fmla="*/ 2 h 1166"/>
                    <a:gd name="T2" fmla="*/ 392 w 524"/>
                    <a:gd name="T3" fmla="*/ 2 h 1166"/>
                    <a:gd name="T4" fmla="*/ 524 w 524"/>
                    <a:gd name="T5" fmla="*/ 152 h 1166"/>
                    <a:gd name="T6" fmla="*/ 524 w 524"/>
                    <a:gd name="T7" fmla="*/ 550 h 1166"/>
                    <a:gd name="T8" fmla="*/ 459 w 524"/>
                    <a:gd name="T9" fmla="*/ 608 h 1166"/>
                    <a:gd name="T10" fmla="*/ 415 w 524"/>
                    <a:gd name="T11" fmla="*/ 608 h 1166"/>
                    <a:gd name="T12" fmla="*/ 368 w 524"/>
                    <a:gd name="T13" fmla="*/ 1122 h 1166"/>
                    <a:gd name="T14" fmla="*/ 332 w 524"/>
                    <a:gd name="T15" fmla="*/ 1166 h 1166"/>
                    <a:gd name="T16" fmla="*/ 187 w 524"/>
                    <a:gd name="T17" fmla="*/ 1166 h 1166"/>
                    <a:gd name="T18" fmla="*/ 153 w 524"/>
                    <a:gd name="T19" fmla="*/ 1118 h 1166"/>
                    <a:gd name="T20" fmla="*/ 107 w 524"/>
                    <a:gd name="T21" fmla="*/ 608 h 1166"/>
                    <a:gd name="T22" fmla="*/ 55 w 524"/>
                    <a:gd name="T23" fmla="*/ 608 h 1166"/>
                    <a:gd name="T24" fmla="*/ 0 w 524"/>
                    <a:gd name="T25" fmla="*/ 540 h 1166"/>
                    <a:gd name="T26" fmla="*/ 0 w 524"/>
                    <a:gd name="T27" fmla="*/ 144 h 1166"/>
                    <a:gd name="T28" fmla="*/ 144 w 524"/>
                    <a:gd name="T29" fmla="*/ 2 h 1166"/>
                    <a:gd name="T30" fmla="*/ 260 w 524"/>
                    <a:gd name="T31" fmla="*/ 2 h 1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24" h="1166">
                      <a:moveTo>
                        <a:pt x="260" y="2"/>
                      </a:moveTo>
                      <a:cubicBezTo>
                        <a:pt x="392" y="2"/>
                        <a:pt x="392" y="2"/>
                        <a:pt x="392" y="2"/>
                      </a:cubicBezTo>
                      <a:cubicBezTo>
                        <a:pt x="392" y="2"/>
                        <a:pt x="524" y="0"/>
                        <a:pt x="524" y="152"/>
                      </a:cubicBezTo>
                      <a:cubicBezTo>
                        <a:pt x="524" y="304"/>
                        <a:pt x="524" y="550"/>
                        <a:pt x="524" y="550"/>
                      </a:cubicBezTo>
                      <a:cubicBezTo>
                        <a:pt x="524" y="550"/>
                        <a:pt x="520" y="608"/>
                        <a:pt x="459" y="608"/>
                      </a:cubicBezTo>
                      <a:cubicBezTo>
                        <a:pt x="415" y="608"/>
                        <a:pt x="415" y="608"/>
                        <a:pt x="415" y="608"/>
                      </a:cubicBezTo>
                      <a:cubicBezTo>
                        <a:pt x="368" y="1122"/>
                        <a:pt x="368" y="1122"/>
                        <a:pt x="368" y="1122"/>
                      </a:cubicBezTo>
                      <a:cubicBezTo>
                        <a:pt x="368" y="1122"/>
                        <a:pt x="367" y="1166"/>
                        <a:pt x="332" y="1166"/>
                      </a:cubicBezTo>
                      <a:cubicBezTo>
                        <a:pt x="187" y="1166"/>
                        <a:pt x="187" y="1166"/>
                        <a:pt x="187" y="1166"/>
                      </a:cubicBezTo>
                      <a:cubicBezTo>
                        <a:pt x="187" y="1166"/>
                        <a:pt x="153" y="1154"/>
                        <a:pt x="153" y="1118"/>
                      </a:cubicBezTo>
                      <a:cubicBezTo>
                        <a:pt x="107" y="608"/>
                        <a:pt x="107" y="608"/>
                        <a:pt x="107" y="608"/>
                      </a:cubicBezTo>
                      <a:cubicBezTo>
                        <a:pt x="55" y="608"/>
                        <a:pt x="55" y="608"/>
                        <a:pt x="55" y="608"/>
                      </a:cubicBezTo>
                      <a:cubicBezTo>
                        <a:pt x="55" y="608"/>
                        <a:pt x="0" y="608"/>
                        <a:pt x="0" y="540"/>
                      </a:cubicBezTo>
                      <a:cubicBezTo>
                        <a:pt x="0" y="144"/>
                        <a:pt x="0" y="144"/>
                        <a:pt x="0" y="144"/>
                      </a:cubicBezTo>
                      <a:cubicBezTo>
                        <a:pt x="0" y="144"/>
                        <a:pt x="1" y="2"/>
                        <a:pt x="144" y="2"/>
                      </a:cubicBezTo>
                      <a:lnTo>
                        <a:pt x="260" y="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5BD497EB-F23E-44AD-B83C-703D311DF2A9}"/>
                  </a:ext>
                </a:extLst>
              </p:cNvPr>
              <p:cNvGrpSpPr/>
              <p:nvPr/>
            </p:nvGrpSpPr>
            <p:grpSpPr>
              <a:xfrm>
                <a:off x="776352" y="2945289"/>
                <a:ext cx="345386" cy="835779"/>
                <a:chOff x="1462088" y="1844675"/>
                <a:chExt cx="831850" cy="2012950"/>
              </a:xfrm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129" name="Oval 5">
                  <a:extLst>
                    <a:ext uri="{FF2B5EF4-FFF2-40B4-BE49-F238E27FC236}">
                      <a16:creationId xmlns:a16="http://schemas.microsoft.com/office/drawing/2014/main" id="{7362BB07-20A0-4AE1-A086-4494FB004F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0" name="Oval 7">
                  <a:extLst>
                    <a:ext uri="{FF2B5EF4-FFF2-40B4-BE49-F238E27FC236}">
                      <a16:creationId xmlns:a16="http://schemas.microsoft.com/office/drawing/2014/main" id="{F0CAF11A-762B-4D76-94C6-2E3C7352E9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1" name="Freeform 9">
                  <a:extLst>
                    <a:ext uri="{FF2B5EF4-FFF2-40B4-BE49-F238E27FC236}">
                      <a16:creationId xmlns:a16="http://schemas.microsoft.com/office/drawing/2014/main" id="{3A68796B-C698-414C-BAC3-5A58F069EC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2088" y="2247900"/>
                  <a:ext cx="831850" cy="1609725"/>
                </a:xfrm>
                <a:custGeom>
                  <a:avLst/>
                  <a:gdLst>
                    <a:gd name="T0" fmla="*/ 295 w 603"/>
                    <a:gd name="T1" fmla="*/ 5 h 1167"/>
                    <a:gd name="T2" fmla="*/ 383 w 603"/>
                    <a:gd name="T3" fmla="*/ 5 h 1167"/>
                    <a:gd name="T4" fmla="*/ 514 w 603"/>
                    <a:gd name="T5" fmla="*/ 114 h 1167"/>
                    <a:gd name="T6" fmla="*/ 582 w 603"/>
                    <a:gd name="T7" fmla="*/ 455 h 1167"/>
                    <a:gd name="T8" fmla="*/ 542 w 603"/>
                    <a:gd name="T9" fmla="*/ 516 h 1167"/>
                    <a:gd name="T10" fmla="*/ 514 w 603"/>
                    <a:gd name="T11" fmla="*/ 516 h 1167"/>
                    <a:gd name="T12" fmla="*/ 549 w 603"/>
                    <a:gd name="T13" fmla="*/ 715 h 1167"/>
                    <a:gd name="T14" fmla="*/ 513 w 603"/>
                    <a:gd name="T15" fmla="*/ 770 h 1167"/>
                    <a:gd name="T16" fmla="*/ 425 w 603"/>
                    <a:gd name="T17" fmla="*/ 770 h 1167"/>
                    <a:gd name="T18" fmla="*/ 384 w 603"/>
                    <a:gd name="T19" fmla="*/ 1123 h 1167"/>
                    <a:gd name="T20" fmla="*/ 351 w 603"/>
                    <a:gd name="T21" fmla="*/ 1167 h 1167"/>
                    <a:gd name="T22" fmla="*/ 250 w 603"/>
                    <a:gd name="T23" fmla="*/ 1167 h 1167"/>
                    <a:gd name="T24" fmla="*/ 207 w 603"/>
                    <a:gd name="T25" fmla="*/ 1123 h 1167"/>
                    <a:gd name="T26" fmla="*/ 165 w 603"/>
                    <a:gd name="T27" fmla="*/ 770 h 1167"/>
                    <a:gd name="T28" fmla="*/ 77 w 603"/>
                    <a:gd name="T29" fmla="*/ 770 h 1167"/>
                    <a:gd name="T30" fmla="*/ 42 w 603"/>
                    <a:gd name="T31" fmla="*/ 709 h 1167"/>
                    <a:gd name="T32" fmla="*/ 73 w 603"/>
                    <a:gd name="T33" fmla="*/ 515 h 1167"/>
                    <a:gd name="T34" fmla="*/ 50 w 603"/>
                    <a:gd name="T35" fmla="*/ 515 h 1167"/>
                    <a:gd name="T36" fmla="*/ 8 w 603"/>
                    <a:gd name="T37" fmla="*/ 453 h 1167"/>
                    <a:gd name="T38" fmla="*/ 72 w 603"/>
                    <a:gd name="T39" fmla="*/ 114 h 1167"/>
                    <a:gd name="T40" fmla="*/ 194 w 603"/>
                    <a:gd name="T41" fmla="*/ 5 h 1167"/>
                    <a:gd name="T42" fmla="*/ 295 w 603"/>
                    <a:gd name="T43" fmla="*/ 5 h 1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03" h="1167">
                      <a:moveTo>
                        <a:pt x="295" y="5"/>
                      </a:moveTo>
                      <a:cubicBezTo>
                        <a:pt x="383" y="5"/>
                        <a:pt x="383" y="5"/>
                        <a:pt x="383" y="5"/>
                      </a:cubicBezTo>
                      <a:cubicBezTo>
                        <a:pt x="383" y="5"/>
                        <a:pt x="488" y="0"/>
                        <a:pt x="514" y="114"/>
                      </a:cubicBezTo>
                      <a:cubicBezTo>
                        <a:pt x="582" y="455"/>
                        <a:pt x="582" y="455"/>
                        <a:pt x="582" y="455"/>
                      </a:cubicBezTo>
                      <a:cubicBezTo>
                        <a:pt x="582" y="455"/>
                        <a:pt x="603" y="513"/>
                        <a:pt x="542" y="516"/>
                      </a:cubicBezTo>
                      <a:cubicBezTo>
                        <a:pt x="514" y="516"/>
                        <a:pt x="514" y="516"/>
                        <a:pt x="514" y="516"/>
                      </a:cubicBezTo>
                      <a:cubicBezTo>
                        <a:pt x="549" y="715"/>
                        <a:pt x="549" y="715"/>
                        <a:pt x="549" y="715"/>
                      </a:cubicBezTo>
                      <a:cubicBezTo>
                        <a:pt x="549" y="715"/>
                        <a:pt x="565" y="770"/>
                        <a:pt x="513" y="770"/>
                      </a:cubicBezTo>
                      <a:cubicBezTo>
                        <a:pt x="425" y="770"/>
                        <a:pt x="425" y="770"/>
                        <a:pt x="425" y="770"/>
                      </a:cubicBezTo>
                      <a:cubicBezTo>
                        <a:pt x="384" y="1123"/>
                        <a:pt x="384" y="1123"/>
                        <a:pt x="384" y="1123"/>
                      </a:cubicBezTo>
                      <a:cubicBezTo>
                        <a:pt x="384" y="1123"/>
                        <a:pt x="382" y="1167"/>
                        <a:pt x="351" y="1167"/>
                      </a:cubicBezTo>
                      <a:cubicBezTo>
                        <a:pt x="250" y="1167"/>
                        <a:pt x="250" y="1167"/>
                        <a:pt x="250" y="1167"/>
                      </a:cubicBezTo>
                      <a:cubicBezTo>
                        <a:pt x="250" y="1167"/>
                        <a:pt x="208" y="1167"/>
                        <a:pt x="207" y="1123"/>
                      </a:cubicBezTo>
                      <a:cubicBezTo>
                        <a:pt x="165" y="770"/>
                        <a:pt x="165" y="770"/>
                        <a:pt x="165" y="770"/>
                      </a:cubicBezTo>
                      <a:cubicBezTo>
                        <a:pt x="77" y="770"/>
                        <a:pt x="77" y="770"/>
                        <a:pt x="77" y="770"/>
                      </a:cubicBezTo>
                      <a:cubicBezTo>
                        <a:pt x="77" y="770"/>
                        <a:pt x="30" y="777"/>
                        <a:pt x="42" y="709"/>
                      </a:cubicBezTo>
                      <a:cubicBezTo>
                        <a:pt x="73" y="515"/>
                        <a:pt x="73" y="515"/>
                        <a:pt x="73" y="515"/>
                      </a:cubicBezTo>
                      <a:cubicBezTo>
                        <a:pt x="50" y="515"/>
                        <a:pt x="50" y="515"/>
                        <a:pt x="50" y="515"/>
                      </a:cubicBezTo>
                      <a:cubicBezTo>
                        <a:pt x="50" y="515"/>
                        <a:pt x="0" y="515"/>
                        <a:pt x="8" y="453"/>
                      </a:cubicBezTo>
                      <a:cubicBezTo>
                        <a:pt x="72" y="114"/>
                        <a:pt x="72" y="114"/>
                        <a:pt x="72" y="114"/>
                      </a:cubicBezTo>
                      <a:cubicBezTo>
                        <a:pt x="72" y="114"/>
                        <a:pt x="91" y="5"/>
                        <a:pt x="194" y="5"/>
                      </a:cubicBezTo>
                      <a:lnTo>
                        <a:pt x="295" y="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17A3262F-1FFC-4B14-9F9A-A4FDE0516A70}"/>
                </a:ext>
              </a:extLst>
            </p:cNvPr>
            <p:cNvGrpSpPr/>
            <p:nvPr/>
          </p:nvGrpSpPr>
          <p:grpSpPr>
            <a:xfrm>
              <a:off x="1501851" y="3839838"/>
              <a:ext cx="9208742" cy="1237882"/>
              <a:chOff x="1490041" y="3643039"/>
              <a:chExt cx="9208742" cy="1237882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88D3D354-28AE-4240-BC8E-263619917D83}"/>
                  </a:ext>
                </a:extLst>
              </p:cNvPr>
              <p:cNvGrpSpPr/>
              <p:nvPr/>
            </p:nvGrpSpPr>
            <p:grpSpPr>
              <a:xfrm>
                <a:off x="1490041" y="3647711"/>
                <a:ext cx="428031" cy="1182716"/>
                <a:chOff x="609600" y="1844675"/>
                <a:chExt cx="723900" cy="2000251"/>
              </a:xfrm>
              <a:solidFill>
                <a:schemeClr val="tx2"/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113" name="Oval 6">
                  <a:extLst>
                    <a:ext uri="{FF2B5EF4-FFF2-40B4-BE49-F238E27FC236}">
                      <a16:creationId xmlns:a16="http://schemas.microsoft.com/office/drawing/2014/main" id="{19A0CB81-AB92-4F14-AB44-4825C05054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5813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14" name="Freeform 8">
                  <a:extLst>
                    <a:ext uri="{FF2B5EF4-FFF2-40B4-BE49-F238E27FC236}">
                      <a16:creationId xmlns:a16="http://schemas.microsoft.com/office/drawing/2014/main" id="{56C7A498-C2E6-4AD8-AFB0-F7AF7F0834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9600" y="2236788"/>
                  <a:ext cx="723900" cy="1608138"/>
                </a:xfrm>
                <a:custGeom>
                  <a:avLst/>
                  <a:gdLst>
                    <a:gd name="T0" fmla="*/ 260 w 524"/>
                    <a:gd name="T1" fmla="*/ 2 h 1166"/>
                    <a:gd name="T2" fmla="*/ 392 w 524"/>
                    <a:gd name="T3" fmla="*/ 2 h 1166"/>
                    <a:gd name="T4" fmla="*/ 524 w 524"/>
                    <a:gd name="T5" fmla="*/ 152 h 1166"/>
                    <a:gd name="T6" fmla="*/ 524 w 524"/>
                    <a:gd name="T7" fmla="*/ 550 h 1166"/>
                    <a:gd name="T8" fmla="*/ 459 w 524"/>
                    <a:gd name="T9" fmla="*/ 608 h 1166"/>
                    <a:gd name="T10" fmla="*/ 415 w 524"/>
                    <a:gd name="T11" fmla="*/ 608 h 1166"/>
                    <a:gd name="T12" fmla="*/ 368 w 524"/>
                    <a:gd name="T13" fmla="*/ 1122 h 1166"/>
                    <a:gd name="T14" fmla="*/ 332 w 524"/>
                    <a:gd name="T15" fmla="*/ 1166 h 1166"/>
                    <a:gd name="T16" fmla="*/ 187 w 524"/>
                    <a:gd name="T17" fmla="*/ 1166 h 1166"/>
                    <a:gd name="T18" fmla="*/ 153 w 524"/>
                    <a:gd name="T19" fmla="*/ 1118 h 1166"/>
                    <a:gd name="T20" fmla="*/ 107 w 524"/>
                    <a:gd name="T21" fmla="*/ 608 h 1166"/>
                    <a:gd name="T22" fmla="*/ 55 w 524"/>
                    <a:gd name="T23" fmla="*/ 608 h 1166"/>
                    <a:gd name="T24" fmla="*/ 0 w 524"/>
                    <a:gd name="T25" fmla="*/ 540 h 1166"/>
                    <a:gd name="T26" fmla="*/ 0 w 524"/>
                    <a:gd name="T27" fmla="*/ 144 h 1166"/>
                    <a:gd name="T28" fmla="*/ 144 w 524"/>
                    <a:gd name="T29" fmla="*/ 2 h 1166"/>
                    <a:gd name="T30" fmla="*/ 260 w 524"/>
                    <a:gd name="T31" fmla="*/ 2 h 1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24" h="1166">
                      <a:moveTo>
                        <a:pt x="260" y="2"/>
                      </a:moveTo>
                      <a:cubicBezTo>
                        <a:pt x="392" y="2"/>
                        <a:pt x="392" y="2"/>
                        <a:pt x="392" y="2"/>
                      </a:cubicBezTo>
                      <a:cubicBezTo>
                        <a:pt x="392" y="2"/>
                        <a:pt x="524" y="0"/>
                        <a:pt x="524" y="152"/>
                      </a:cubicBezTo>
                      <a:cubicBezTo>
                        <a:pt x="524" y="304"/>
                        <a:pt x="524" y="550"/>
                        <a:pt x="524" y="550"/>
                      </a:cubicBezTo>
                      <a:cubicBezTo>
                        <a:pt x="524" y="550"/>
                        <a:pt x="520" y="608"/>
                        <a:pt x="459" y="608"/>
                      </a:cubicBezTo>
                      <a:cubicBezTo>
                        <a:pt x="415" y="608"/>
                        <a:pt x="415" y="608"/>
                        <a:pt x="415" y="608"/>
                      </a:cubicBezTo>
                      <a:cubicBezTo>
                        <a:pt x="368" y="1122"/>
                        <a:pt x="368" y="1122"/>
                        <a:pt x="368" y="1122"/>
                      </a:cubicBezTo>
                      <a:cubicBezTo>
                        <a:pt x="368" y="1122"/>
                        <a:pt x="367" y="1166"/>
                        <a:pt x="332" y="1166"/>
                      </a:cubicBezTo>
                      <a:cubicBezTo>
                        <a:pt x="187" y="1166"/>
                        <a:pt x="187" y="1166"/>
                        <a:pt x="187" y="1166"/>
                      </a:cubicBezTo>
                      <a:cubicBezTo>
                        <a:pt x="187" y="1166"/>
                        <a:pt x="153" y="1154"/>
                        <a:pt x="153" y="1118"/>
                      </a:cubicBezTo>
                      <a:cubicBezTo>
                        <a:pt x="107" y="608"/>
                        <a:pt x="107" y="608"/>
                        <a:pt x="107" y="608"/>
                      </a:cubicBezTo>
                      <a:cubicBezTo>
                        <a:pt x="55" y="608"/>
                        <a:pt x="55" y="608"/>
                        <a:pt x="55" y="608"/>
                      </a:cubicBezTo>
                      <a:cubicBezTo>
                        <a:pt x="55" y="608"/>
                        <a:pt x="0" y="608"/>
                        <a:pt x="0" y="540"/>
                      </a:cubicBezTo>
                      <a:cubicBezTo>
                        <a:pt x="0" y="144"/>
                        <a:pt x="0" y="144"/>
                        <a:pt x="0" y="144"/>
                      </a:cubicBezTo>
                      <a:cubicBezTo>
                        <a:pt x="0" y="144"/>
                        <a:pt x="1" y="2"/>
                        <a:pt x="144" y="2"/>
                      </a:cubicBezTo>
                      <a:lnTo>
                        <a:pt x="260" y="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71D53D43-ED8D-442C-AFC2-325BF412B6D3}"/>
                  </a:ext>
                </a:extLst>
              </p:cNvPr>
              <p:cNvGrpSpPr/>
              <p:nvPr/>
            </p:nvGrpSpPr>
            <p:grpSpPr>
              <a:xfrm>
                <a:off x="2253471" y="3647711"/>
                <a:ext cx="428031" cy="1182716"/>
                <a:chOff x="609600" y="1844675"/>
                <a:chExt cx="723900" cy="2000251"/>
              </a:xfrm>
              <a:solidFill>
                <a:schemeClr val="tx2"/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111" name="Oval 6">
                  <a:extLst>
                    <a:ext uri="{FF2B5EF4-FFF2-40B4-BE49-F238E27FC236}">
                      <a16:creationId xmlns:a16="http://schemas.microsoft.com/office/drawing/2014/main" id="{B9A9E63B-6D3B-4DE2-B78C-4F9A8B7F33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5813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12" name="Freeform 8">
                  <a:extLst>
                    <a:ext uri="{FF2B5EF4-FFF2-40B4-BE49-F238E27FC236}">
                      <a16:creationId xmlns:a16="http://schemas.microsoft.com/office/drawing/2014/main" id="{21E65444-7619-4DC3-88D3-EF4C5F8675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9600" y="2236788"/>
                  <a:ext cx="723900" cy="1608138"/>
                </a:xfrm>
                <a:custGeom>
                  <a:avLst/>
                  <a:gdLst>
                    <a:gd name="T0" fmla="*/ 260 w 524"/>
                    <a:gd name="T1" fmla="*/ 2 h 1166"/>
                    <a:gd name="T2" fmla="*/ 392 w 524"/>
                    <a:gd name="T3" fmla="*/ 2 h 1166"/>
                    <a:gd name="T4" fmla="*/ 524 w 524"/>
                    <a:gd name="T5" fmla="*/ 152 h 1166"/>
                    <a:gd name="T6" fmla="*/ 524 w 524"/>
                    <a:gd name="T7" fmla="*/ 550 h 1166"/>
                    <a:gd name="T8" fmla="*/ 459 w 524"/>
                    <a:gd name="T9" fmla="*/ 608 h 1166"/>
                    <a:gd name="T10" fmla="*/ 415 w 524"/>
                    <a:gd name="T11" fmla="*/ 608 h 1166"/>
                    <a:gd name="T12" fmla="*/ 368 w 524"/>
                    <a:gd name="T13" fmla="*/ 1122 h 1166"/>
                    <a:gd name="T14" fmla="*/ 332 w 524"/>
                    <a:gd name="T15" fmla="*/ 1166 h 1166"/>
                    <a:gd name="T16" fmla="*/ 187 w 524"/>
                    <a:gd name="T17" fmla="*/ 1166 h 1166"/>
                    <a:gd name="T18" fmla="*/ 153 w 524"/>
                    <a:gd name="T19" fmla="*/ 1118 h 1166"/>
                    <a:gd name="T20" fmla="*/ 107 w 524"/>
                    <a:gd name="T21" fmla="*/ 608 h 1166"/>
                    <a:gd name="T22" fmla="*/ 55 w 524"/>
                    <a:gd name="T23" fmla="*/ 608 h 1166"/>
                    <a:gd name="T24" fmla="*/ 0 w 524"/>
                    <a:gd name="T25" fmla="*/ 540 h 1166"/>
                    <a:gd name="T26" fmla="*/ 0 w 524"/>
                    <a:gd name="T27" fmla="*/ 144 h 1166"/>
                    <a:gd name="T28" fmla="*/ 144 w 524"/>
                    <a:gd name="T29" fmla="*/ 2 h 1166"/>
                    <a:gd name="T30" fmla="*/ 260 w 524"/>
                    <a:gd name="T31" fmla="*/ 2 h 1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24" h="1166">
                      <a:moveTo>
                        <a:pt x="260" y="2"/>
                      </a:moveTo>
                      <a:cubicBezTo>
                        <a:pt x="392" y="2"/>
                        <a:pt x="392" y="2"/>
                        <a:pt x="392" y="2"/>
                      </a:cubicBezTo>
                      <a:cubicBezTo>
                        <a:pt x="392" y="2"/>
                        <a:pt x="524" y="0"/>
                        <a:pt x="524" y="152"/>
                      </a:cubicBezTo>
                      <a:cubicBezTo>
                        <a:pt x="524" y="304"/>
                        <a:pt x="524" y="550"/>
                        <a:pt x="524" y="550"/>
                      </a:cubicBezTo>
                      <a:cubicBezTo>
                        <a:pt x="524" y="550"/>
                        <a:pt x="520" y="608"/>
                        <a:pt x="459" y="608"/>
                      </a:cubicBezTo>
                      <a:cubicBezTo>
                        <a:pt x="415" y="608"/>
                        <a:pt x="415" y="608"/>
                        <a:pt x="415" y="608"/>
                      </a:cubicBezTo>
                      <a:cubicBezTo>
                        <a:pt x="368" y="1122"/>
                        <a:pt x="368" y="1122"/>
                        <a:pt x="368" y="1122"/>
                      </a:cubicBezTo>
                      <a:cubicBezTo>
                        <a:pt x="368" y="1122"/>
                        <a:pt x="367" y="1166"/>
                        <a:pt x="332" y="1166"/>
                      </a:cubicBezTo>
                      <a:cubicBezTo>
                        <a:pt x="187" y="1166"/>
                        <a:pt x="187" y="1166"/>
                        <a:pt x="187" y="1166"/>
                      </a:cubicBezTo>
                      <a:cubicBezTo>
                        <a:pt x="187" y="1166"/>
                        <a:pt x="153" y="1154"/>
                        <a:pt x="153" y="1118"/>
                      </a:cubicBezTo>
                      <a:cubicBezTo>
                        <a:pt x="107" y="608"/>
                        <a:pt x="107" y="608"/>
                        <a:pt x="107" y="608"/>
                      </a:cubicBezTo>
                      <a:cubicBezTo>
                        <a:pt x="55" y="608"/>
                        <a:pt x="55" y="608"/>
                        <a:pt x="55" y="608"/>
                      </a:cubicBezTo>
                      <a:cubicBezTo>
                        <a:pt x="55" y="608"/>
                        <a:pt x="0" y="608"/>
                        <a:pt x="0" y="540"/>
                      </a:cubicBezTo>
                      <a:cubicBezTo>
                        <a:pt x="0" y="144"/>
                        <a:pt x="0" y="144"/>
                        <a:pt x="0" y="144"/>
                      </a:cubicBezTo>
                      <a:cubicBezTo>
                        <a:pt x="0" y="144"/>
                        <a:pt x="1" y="2"/>
                        <a:pt x="144" y="2"/>
                      </a:cubicBezTo>
                      <a:lnTo>
                        <a:pt x="260" y="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434B2A83-015F-4586-A652-7DEF04B4DCF5}"/>
                  </a:ext>
                </a:extLst>
              </p:cNvPr>
              <p:cNvGrpSpPr/>
              <p:nvPr/>
            </p:nvGrpSpPr>
            <p:grpSpPr>
              <a:xfrm>
                <a:off x="3844161" y="3647711"/>
                <a:ext cx="428031" cy="1182716"/>
                <a:chOff x="609600" y="1844675"/>
                <a:chExt cx="723900" cy="2000251"/>
              </a:xfrm>
              <a:solidFill>
                <a:schemeClr val="tx2"/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109" name="Oval 6">
                  <a:extLst>
                    <a:ext uri="{FF2B5EF4-FFF2-40B4-BE49-F238E27FC236}">
                      <a16:creationId xmlns:a16="http://schemas.microsoft.com/office/drawing/2014/main" id="{AF2F8F8F-2D00-4892-BEFC-8C5BC9A57A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5813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10" name="Freeform 8">
                  <a:extLst>
                    <a:ext uri="{FF2B5EF4-FFF2-40B4-BE49-F238E27FC236}">
                      <a16:creationId xmlns:a16="http://schemas.microsoft.com/office/drawing/2014/main" id="{FEF07D4A-2890-4306-8200-16BB50A294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9600" y="2236788"/>
                  <a:ext cx="723900" cy="1608138"/>
                </a:xfrm>
                <a:custGeom>
                  <a:avLst/>
                  <a:gdLst>
                    <a:gd name="T0" fmla="*/ 260 w 524"/>
                    <a:gd name="T1" fmla="*/ 2 h 1166"/>
                    <a:gd name="T2" fmla="*/ 392 w 524"/>
                    <a:gd name="T3" fmla="*/ 2 h 1166"/>
                    <a:gd name="T4" fmla="*/ 524 w 524"/>
                    <a:gd name="T5" fmla="*/ 152 h 1166"/>
                    <a:gd name="T6" fmla="*/ 524 w 524"/>
                    <a:gd name="T7" fmla="*/ 550 h 1166"/>
                    <a:gd name="T8" fmla="*/ 459 w 524"/>
                    <a:gd name="T9" fmla="*/ 608 h 1166"/>
                    <a:gd name="T10" fmla="*/ 415 w 524"/>
                    <a:gd name="T11" fmla="*/ 608 h 1166"/>
                    <a:gd name="T12" fmla="*/ 368 w 524"/>
                    <a:gd name="T13" fmla="*/ 1122 h 1166"/>
                    <a:gd name="T14" fmla="*/ 332 w 524"/>
                    <a:gd name="T15" fmla="*/ 1166 h 1166"/>
                    <a:gd name="T16" fmla="*/ 187 w 524"/>
                    <a:gd name="T17" fmla="*/ 1166 h 1166"/>
                    <a:gd name="T18" fmla="*/ 153 w 524"/>
                    <a:gd name="T19" fmla="*/ 1118 h 1166"/>
                    <a:gd name="T20" fmla="*/ 107 w 524"/>
                    <a:gd name="T21" fmla="*/ 608 h 1166"/>
                    <a:gd name="T22" fmla="*/ 55 w 524"/>
                    <a:gd name="T23" fmla="*/ 608 h 1166"/>
                    <a:gd name="T24" fmla="*/ 0 w 524"/>
                    <a:gd name="T25" fmla="*/ 540 h 1166"/>
                    <a:gd name="T26" fmla="*/ 0 w 524"/>
                    <a:gd name="T27" fmla="*/ 144 h 1166"/>
                    <a:gd name="T28" fmla="*/ 144 w 524"/>
                    <a:gd name="T29" fmla="*/ 2 h 1166"/>
                    <a:gd name="T30" fmla="*/ 260 w 524"/>
                    <a:gd name="T31" fmla="*/ 2 h 1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24" h="1166">
                      <a:moveTo>
                        <a:pt x="260" y="2"/>
                      </a:moveTo>
                      <a:cubicBezTo>
                        <a:pt x="392" y="2"/>
                        <a:pt x="392" y="2"/>
                        <a:pt x="392" y="2"/>
                      </a:cubicBezTo>
                      <a:cubicBezTo>
                        <a:pt x="392" y="2"/>
                        <a:pt x="524" y="0"/>
                        <a:pt x="524" y="152"/>
                      </a:cubicBezTo>
                      <a:cubicBezTo>
                        <a:pt x="524" y="304"/>
                        <a:pt x="524" y="550"/>
                        <a:pt x="524" y="550"/>
                      </a:cubicBezTo>
                      <a:cubicBezTo>
                        <a:pt x="524" y="550"/>
                        <a:pt x="520" y="608"/>
                        <a:pt x="459" y="608"/>
                      </a:cubicBezTo>
                      <a:cubicBezTo>
                        <a:pt x="415" y="608"/>
                        <a:pt x="415" y="608"/>
                        <a:pt x="415" y="608"/>
                      </a:cubicBezTo>
                      <a:cubicBezTo>
                        <a:pt x="368" y="1122"/>
                        <a:pt x="368" y="1122"/>
                        <a:pt x="368" y="1122"/>
                      </a:cubicBezTo>
                      <a:cubicBezTo>
                        <a:pt x="368" y="1122"/>
                        <a:pt x="367" y="1166"/>
                        <a:pt x="332" y="1166"/>
                      </a:cubicBezTo>
                      <a:cubicBezTo>
                        <a:pt x="187" y="1166"/>
                        <a:pt x="187" y="1166"/>
                        <a:pt x="187" y="1166"/>
                      </a:cubicBezTo>
                      <a:cubicBezTo>
                        <a:pt x="187" y="1166"/>
                        <a:pt x="153" y="1154"/>
                        <a:pt x="153" y="1118"/>
                      </a:cubicBezTo>
                      <a:cubicBezTo>
                        <a:pt x="107" y="608"/>
                        <a:pt x="107" y="608"/>
                        <a:pt x="107" y="608"/>
                      </a:cubicBezTo>
                      <a:cubicBezTo>
                        <a:pt x="55" y="608"/>
                        <a:pt x="55" y="608"/>
                        <a:pt x="55" y="608"/>
                      </a:cubicBezTo>
                      <a:cubicBezTo>
                        <a:pt x="55" y="608"/>
                        <a:pt x="0" y="608"/>
                        <a:pt x="0" y="540"/>
                      </a:cubicBezTo>
                      <a:cubicBezTo>
                        <a:pt x="0" y="144"/>
                        <a:pt x="0" y="144"/>
                        <a:pt x="0" y="144"/>
                      </a:cubicBezTo>
                      <a:cubicBezTo>
                        <a:pt x="0" y="144"/>
                        <a:pt x="1" y="2"/>
                        <a:pt x="144" y="2"/>
                      </a:cubicBezTo>
                      <a:lnTo>
                        <a:pt x="260" y="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383E55BB-404B-4FD1-87B7-A52DBF80F8AD}"/>
                  </a:ext>
                </a:extLst>
              </p:cNvPr>
              <p:cNvGrpSpPr/>
              <p:nvPr/>
            </p:nvGrpSpPr>
            <p:grpSpPr>
              <a:xfrm>
                <a:off x="7852801" y="3667387"/>
                <a:ext cx="428031" cy="1182716"/>
                <a:chOff x="609600" y="1844675"/>
                <a:chExt cx="723900" cy="2000251"/>
              </a:xfrm>
              <a:solidFill>
                <a:schemeClr val="tx2"/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107" name="Oval 6">
                  <a:extLst>
                    <a:ext uri="{FF2B5EF4-FFF2-40B4-BE49-F238E27FC236}">
                      <a16:creationId xmlns:a16="http://schemas.microsoft.com/office/drawing/2014/main" id="{190BC02E-B967-4B15-8B81-3B38FBBCFC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5813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08" name="Freeform 8">
                  <a:extLst>
                    <a:ext uri="{FF2B5EF4-FFF2-40B4-BE49-F238E27FC236}">
                      <a16:creationId xmlns:a16="http://schemas.microsoft.com/office/drawing/2014/main" id="{397A1ED0-E02F-4E72-B3D3-E8FC68B82A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9600" y="2236788"/>
                  <a:ext cx="723900" cy="1608138"/>
                </a:xfrm>
                <a:custGeom>
                  <a:avLst/>
                  <a:gdLst>
                    <a:gd name="T0" fmla="*/ 260 w 524"/>
                    <a:gd name="T1" fmla="*/ 2 h 1166"/>
                    <a:gd name="T2" fmla="*/ 392 w 524"/>
                    <a:gd name="T3" fmla="*/ 2 h 1166"/>
                    <a:gd name="T4" fmla="*/ 524 w 524"/>
                    <a:gd name="T5" fmla="*/ 152 h 1166"/>
                    <a:gd name="T6" fmla="*/ 524 w 524"/>
                    <a:gd name="T7" fmla="*/ 550 h 1166"/>
                    <a:gd name="T8" fmla="*/ 459 w 524"/>
                    <a:gd name="T9" fmla="*/ 608 h 1166"/>
                    <a:gd name="T10" fmla="*/ 415 w 524"/>
                    <a:gd name="T11" fmla="*/ 608 h 1166"/>
                    <a:gd name="T12" fmla="*/ 368 w 524"/>
                    <a:gd name="T13" fmla="*/ 1122 h 1166"/>
                    <a:gd name="T14" fmla="*/ 332 w 524"/>
                    <a:gd name="T15" fmla="*/ 1166 h 1166"/>
                    <a:gd name="T16" fmla="*/ 187 w 524"/>
                    <a:gd name="T17" fmla="*/ 1166 h 1166"/>
                    <a:gd name="T18" fmla="*/ 153 w 524"/>
                    <a:gd name="T19" fmla="*/ 1118 h 1166"/>
                    <a:gd name="T20" fmla="*/ 107 w 524"/>
                    <a:gd name="T21" fmla="*/ 608 h 1166"/>
                    <a:gd name="T22" fmla="*/ 55 w 524"/>
                    <a:gd name="T23" fmla="*/ 608 h 1166"/>
                    <a:gd name="T24" fmla="*/ 0 w 524"/>
                    <a:gd name="T25" fmla="*/ 540 h 1166"/>
                    <a:gd name="T26" fmla="*/ 0 w 524"/>
                    <a:gd name="T27" fmla="*/ 144 h 1166"/>
                    <a:gd name="T28" fmla="*/ 144 w 524"/>
                    <a:gd name="T29" fmla="*/ 2 h 1166"/>
                    <a:gd name="T30" fmla="*/ 260 w 524"/>
                    <a:gd name="T31" fmla="*/ 2 h 1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24" h="1166">
                      <a:moveTo>
                        <a:pt x="260" y="2"/>
                      </a:moveTo>
                      <a:cubicBezTo>
                        <a:pt x="392" y="2"/>
                        <a:pt x="392" y="2"/>
                        <a:pt x="392" y="2"/>
                      </a:cubicBezTo>
                      <a:cubicBezTo>
                        <a:pt x="392" y="2"/>
                        <a:pt x="524" y="0"/>
                        <a:pt x="524" y="152"/>
                      </a:cubicBezTo>
                      <a:cubicBezTo>
                        <a:pt x="524" y="304"/>
                        <a:pt x="524" y="550"/>
                        <a:pt x="524" y="550"/>
                      </a:cubicBezTo>
                      <a:cubicBezTo>
                        <a:pt x="524" y="550"/>
                        <a:pt x="520" y="608"/>
                        <a:pt x="459" y="608"/>
                      </a:cubicBezTo>
                      <a:cubicBezTo>
                        <a:pt x="415" y="608"/>
                        <a:pt x="415" y="608"/>
                        <a:pt x="415" y="608"/>
                      </a:cubicBezTo>
                      <a:cubicBezTo>
                        <a:pt x="368" y="1122"/>
                        <a:pt x="368" y="1122"/>
                        <a:pt x="368" y="1122"/>
                      </a:cubicBezTo>
                      <a:cubicBezTo>
                        <a:pt x="368" y="1122"/>
                        <a:pt x="367" y="1166"/>
                        <a:pt x="332" y="1166"/>
                      </a:cubicBezTo>
                      <a:cubicBezTo>
                        <a:pt x="187" y="1166"/>
                        <a:pt x="187" y="1166"/>
                        <a:pt x="187" y="1166"/>
                      </a:cubicBezTo>
                      <a:cubicBezTo>
                        <a:pt x="187" y="1166"/>
                        <a:pt x="153" y="1154"/>
                        <a:pt x="153" y="1118"/>
                      </a:cubicBezTo>
                      <a:cubicBezTo>
                        <a:pt x="107" y="608"/>
                        <a:pt x="107" y="608"/>
                        <a:pt x="107" y="608"/>
                      </a:cubicBezTo>
                      <a:cubicBezTo>
                        <a:pt x="55" y="608"/>
                        <a:pt x="55" y="608"/>
                        <a:pt x="55" y="608"/>
                      </a:cubicBezTo>
                      <a:cubicBezTo>
                        <a:pt x="55" y="608"/>
                        <a:pt x="0" y="608"/>
                        <a:pt x="0" y="540"/>
                      </a:cubicBezTo>
                      <a:cubicBezTo>
                        <a:pt x="0" y="144"/>
                        <a:pt x="0" y="144"/>
                        <a:pt x="0" y="144"/>
                      </a:cubicBezTo>
                      <a:cubicBezTo>
                        <a:pt x="0" y="144"/>
                        <a:pt x="1" y="2"/>
                        <a:pt x="144" y="2"/>
                      </a:cubicBezTo>
                      <a:lnTo>
                        <a:pt x="260" y="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72DE8670-BDEA-4877-AC86-D9EE4CC9A8B2}"/>
                  </a:ext>
                </a:extLst>
              </p:cNvPr>
              <p:cNvGrpSpPr/>
              <p:nvPr/>
            </p:nvGrpSpPr>
            <p:grpSpPr>
              <a:xfrm>
                <a:off x="5434851" y="3647711"/>
                <a:ext cx="428031" cy="1182716"/>
                <a:chOff x="609600" y="1844675"/>
                <a:chExt cx="723900" cy="2000251"/>
              </a:xfrm>
              <a:solidFill>
                <a:schemeClr val="tx2"/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105" name="Oval 6">
                  <a:extLst>
                    <a:ext uri="{FF2B5EF4-FFF2-40B4-BE49-F238E27FC236}">
                      <a16:creationId xmlns:a16="http://schemas.microsoft.com/office/drawing/2014/main" id="{50813FA1-ED28-440D-8453-26ECD1ACE6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5813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06" name="Freeform 8">
                  <a:extLst>
                    <a:ext uri="{FF2B5EF4-FFF2-40B4-BE49-F238E27FC236}">
                      <a16:creationId xmlns:a16="http://schemas.microsoft.com/office/drawing/2014/main" id="{519C0743-1D26-4281-A3AF-FBC9A9FD52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9600" y="2236788"/>
                  <a:ext cx="723900" cy="1608138"/>
                </a:xfrm>
                <a:custGeom>
                  <a:avLst/>
                  <a:gdLst>
                    <a:gd name="T0" fmla="*/ 260 w 524"/>
                    <a:gd name="T1" fmla="*/ 2 h 1166"/>
                    <a:gd name="T2" fmla="*/ 392 w 524"/>
                    <a:gd name="T3" fmla="*/ 2 h 1166"/>
                    <a:gd name="T4" fmla="*/ 524 w 524"/>
                    <a:gd name="T5" fmla="*/ 152 h 1166"/>
                    <a:gd name="T6" fmla="*/ 524 w 524"/>
                    <a:gd name="T7" fmla="*/ 550 h 1166"/>
                    <a:gd name="T8" fmla="*/ 459 w 524"/>
                    <a:gd name="T9" fmla="*/ 608 h 1166"/>
                    <a:gd name="T10" fmla="*/ 415 w 524"/>
                    <a:gd name="T11" fmla="*/ 608 h 1166"/>
                    <a:gd name="T12" fmla="*/ 368 w 524"/>
                    <a:gd name="T13" fmla="*/ 1122 h 1166"/>
                    <a:gd name="T14" fmla="*/ 332 w 524"/>
                    <a:gd name="T15" fmla="*/ 1166 h 1166"/>
                    <a:gd name="T16" fmla="*/ 187 w 524"/>
                    <a:gd name="T17" fmla="*/ 1166 h 1166"/>
                    <a:gd name="T18" fmla="*/ 153 w 524"/>
                    <a:gd name="T19" fmla="*/ 1118 h 1166"/>
                    <a:gd name="T20" fmla="*/ 107 w 524"/>
                    <a:gd name="T21" fmla="*/ 608 h 1166"/>
                    <a:gd name="T22" fmla="*/ 55 w 524"/>
                    <a:gd name="T23" fmla="*/ 608 h 1166"/>
                    <a:gd name="T24" fmla="*/ 0 w 524"/>
                    <a:gd name="T25" fmla="*/ 540 h 1166"/>
                    <a:gd name="T26" fmla="*/ 0 w 524"/>
                    <a:gd name="T27" fmla="*/ 144 h 1166"/>
                    <a:gd name="T28" fmla="*/ 144 w 524"/>
                    <a:gd name="T29" fmla="*/ 2 h 1166"/>
                    <a:gd name="T30" fmla="*/ 260 w 524"/>
                    <a:gd name="T31" fmla="*/ 2 h 1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24" h="1166">
                      <a:moveTo>
                        <a:pt x="260" y="2"/>
                      </a:moveTo>
                      <a:cubicBezTo>
                        <a:pt x="392" y="2"/>
                        <a:pt x="392" y="2"/>
                        <a:pt x="392" y="2"/>
                      </a:cubicBezTo>
                      <a:cubicBezTo>
                        <a:pt x="392" y="2"/>
                        <a:pt x="524" y="0"/>
                        <a:pt x="524" y="152"/>
                      </a:cubicBezTo>
                      <a:cubicBezTo>
                        <a:pt x="524" y="304"/>
                        <a:pt x="524" y="550"/>
                        <a:pt x="524" y="550"/>
                      </a:cubicBezTo>
                      <a:cubicBezTo>
                        <a:pt x="524" y="550"/>
                        <a:pt x="520" y="608"/>
                        <a:pt x="459" y="608"/>
                      </a:cubicBezTo>
                      <a:cubicBezTo>
                        <a:pt x="415" y="608"/>
                        <a:pt x="415" y="608"/>
                        <a:pt x="415" y="608"/>
                      </a:cubicBezTo>
                      <a:cubicBezTo>
                        <a:pt x="368" y="1122"/>
                        <a:pt x="368" y="1122"/>
                        <a:pt x="368" y="1122"/>
                      </a:cubicBezTo>
                      <a:cubicBezTo>
                        <a:pt x="368" y="1122"/>
                        <a:pt x="367" y="1166"/>
                        <a:pt x="332" y="1166"/>
                      </a:cubicBezTo>
                      <a:cubicBezTo>
                        <a:pt x="187" y="1166"/>
                        <a:pt x="187" y="1166"/>
                        <a:pt x="187" y="1166"/>
                      </a:cubicBezTo>
                      <a:cubicBezTo>
                        <a:pt x="187" y="1166"/>
                        <a:pt x="153" y="1154"/>
                        <a:pt x="153" y="1118"/>
                      </a:cubicBezTo>
                      <a:cubicBezTo>
                        <a:pt x="107" y="608"/>
                        <a:pt x="107" y="608"/>
                        <a:pt x="107" y="608"/>
                      </a:cubicBezTo>
                      <a:cubicBezTo>
                        <a:pt x="55" y="608"/>
                        <a:pt x="55" y="608"/>
                        <a:pt x="55" y="608"/>
                      </a:cubicBezTo>
                      <a:cubicBezTo>
                        <a:pt x="55" y="608"/>
                        <a:pt x="0" y="608"/>
                        <a:pt x="0" y="540"/>
                      </a:cubicBezTo>
                      <a:cubicBezTo>
                        <a:pt x="0" y="144"/>
                        <a:pt x="0" y="144"/>
                        <a:pt x="0" y="144"/>
                      </a:cubicBezTo>
                      <a:cubicBezTo>
                        <a:pt x="0" y="144"/>
                        <a:pt x="1" y="2"/>
                        <a:pt x="144" y="2"/>
                      </a:cubicBezTo>
                      <a:lnTo>
                        <a:pt x="260" y="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3131FB85-F167-4D0F-9390-6D82D0FE8718}"/>
                  </a:ext>
                </a:extLst>
              </p:cNvPr>
              <p:cNvGrpSpPr/>
              <p:nvPr/>
            </p:nvGrpSpPr>
            <p:grpSpPr>
              <a:xfrm>
                <a:off x="3016901" y="3643039"/>
                <a:ext cx="491861" cy="1190225"/>
                <a:chOff x="1462088" y="1844675"/>
                <a:chExt cx="831850" cy="2012950"/>
              </a:xfrm>
              <a:solidFill>
                <a:schemeClr val="tx2"/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102" name="Oval 5">
                  <a:extLst>
                    <a:ext uri="{FF2B5EF4-FFF2-40B4-BE49-F238E27FC236}">
                      <a16:creationId xmlns:a16="http://schemas.microsoft.com/office/drawing/2014/main" id="{9DCBDBDA-4FBA-457D-95E6-017100B0C0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03" name="Oval 7">
                  <a:extLst>
                    <a:ext uri="{FF2B5EF4-FFF2-40B4-BE49-F238E27FC236}">
                      <a16:creationId xmlns:a16="http://schemas.microsoft.com/office/drawing/2014/main" id="{A1D0AB90-2999-4FD0-AA00-CE8A10D633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04" name="Freeform 9">
                  <a:extLst>
                    <a:ext uri="{FF2B5EF4-FFF2-40B4-BE49-F238E27FC236}">
                      <a16:creationId xmlns:a16="http://schemas.microsoft.com/office/drawing/2014/main" id="{89F96E7B-6174-4E30-AA8A-EF02993D6F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2088" y="2247900"/>
                  <a:ext cx="831850" cy="1609725"/>
                </a:xfrm>
                <a:custGeom>
                  <a:avLst/>
                  <a:gdLst>
                    <a:gd name="T0" fmla="*/ 295 w 603"/>
                    <a:gd name="T1" fmla="*/ 5 h 1167"/>
                    <a:gd name="T2" fmla="*/ 383 w 603"/>
                    <a:gd name="T3" fmla="*/ 5 h 1167"/>
                    <a:gd name="T4" fmla="*/ 514 w 603"/>
                    <a:gd name="T5" fmla="*/ 114 h 1167"/>
                    <a:gd name="T6" fmla="*/ 582 w 603"/>
                    <a:gd name="T7" fmla="*/ 455 h 1167"/>
                    <a:gd name="T8" fmla="*/ 542 w 603"/>
                    <a:gd name="T9" fmla="*/ 516 h 1167"/>
                    <a:gd name="T10" fmla="*/ 514 w 603"/>
                    <a:gd name="T11" fmla="*/ 516 h 1167"/>
                    <a:gd name="T12" fmla="*/ 549 w 603"/>
                    <a:gd name="T13" fmla="*/ 715 h 1167"/>
                    <a:gd name="T14" fmla="*/ 513 w 603"/>
                    <a:gd name="T15" fmla="*/ 770 h 1167"/>
                    <a:gd name="T16" fmla="*/ 425 w 603"/>
                    <a:gd name="T17" fmla="*/ 770 h 1167"/>
                    <a:gd name="T18" fmla="*/ 384 w 603"/>
                    <a:gd name="T19" fmla="*/ 1123 h 1167"/>
                    <a:gd name="T20" fmla="*/ 351 w 603"/>
                    <a:gd name="T21" fmla="*/ 1167 h 1167"/>
                    <a:gd name="T22" fmla="*/ 250 w 603"/>
                    <a:gd name="T23" fmla="*/ 1167 h 1167"/>
                    <a:gd name="T24" fmla="*/ 207 w 603"/>
                    <a:gd name="T25" fmla="*/ 1123 h 1167"/>
                    <a:gd name="T26" fmla="*/ 165 w 603"/>
                    <a:gd name="T27" fmla="*/ 770 h 1167"/>
                    <a:gd name="T28" fmla="*/ 77 w 603"/>
                    <a:gd name="T29" fmla="*/ 770 h 1167"/>
                    <a:gd name="T30" fmla="*/ 42 w 603"/>
                    <a:gd name="T31" fmla="*/ 709 h 1167"/>
                    <a:gd name="T32" fmla="*/ 73 w 603"/>
                    <a:gd name="T33" fmla="*/ 515 h 1167"/>
                    <a:gd name="T34" fmla="*/ 50 w 603"/>
                    <a:gd name="T35" fmla="*/ 515 h 1167"/>
                    <a:gd name="T36" fmla="*/ 8 w 603"/>
                    <a:gd name="T37" fmla="*/ 453 h 1167"/>
                    <a:gd name="T38" fmla="*/ 72 w 603"/>
                    <a:gd name="T39" fmla="*/ 114 h 1167"/>
                    <a:gd name="T40" fmla="*/ 194 w 603"/>
                    <a:gd name="T41" fmla="*/ 5 h 1167"/>
                    <a:gd name="T42" fmla="*/ 295 w 603"/>
                    <a:gd name="T43" fmla="*/ 5 h 1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03" h="1167">
                      <a:moveTo>
                        <a:pt x="295" y="5"/>
                      </a:moveTo>
                      <a:cubicBezTo>
                        <a:pt x="383" y="5"/>
                        <a:pt x="383" y="5"/>
                        <a:pt x="383" y="5"/>
                      </a:cubicBezTo>
                      <a:cubicBezTo>
                        <a:pt x="383" y="5"/>
                        <a:pt x="488" y="0"/>
                        <a:pt x="514" y="114"/>
                      </a:cubicBezTo>
                      <a:cubicBezTo>
                        <a:pt x="582" y="455"/>
                        <a:pt x="582" y="455"/>
                        <a:pt x="582" y="455"/>
                      </a:cubicBezTo>
                      <a:cubicBezTo>
                        <a:pt x="582" y="455"/>
                        <a:pt x="603" y="513"/>
                        <a:pt x="542" y="516"/>
                      </a:cubicBezTo>
                      <a:cubicBezTo>
                        <a:pt x="514" y="516"/>
                        <a:pt x="514" y="516"/>
                        <a:pt x="514" y="516"/>
                      </a:cubicBezTo>
                      <a:cubicBezTo>
                        <a:pt x="549" y="715"/>
                        <a:pt x="549" y="715"/>
                        <a:pt x="549" y="715"/>
                      </a:cubicBezTo>
                      <a:cubicBezTo>
                        <a:pt x="549" y="715"/>
                        <a:pt x="565" y="770"/>
                        <a:pt x="513" y="770"/>
                      </a:cubicBezTo>
                      <a:cubicBezTo>
                        <a:pt x="425" y="770"/>
                        <a:pt x="425" y="770"/>
                        <a:pt x="425" y="770"/>
                      </a:cubicBezTo>
                      <a:cubicBezTo>
                        <a:pt x="384" y="1123"/>
                        <a:pt x="384" y="1123"/>
                        <a:pt x="384" y="1123"/>
                      </a:cubicBezTo>
                      <a:cubicBezTo>
                        <a:pt x="384" y="1123"/>
                        <a:pt x="382" y="1167"/>
                        <a:pt x="351" y="1167"/>
                      </a:cubicBezTo>
                      <a:cubicBezTo>
                        <a:pt x="250" y="1167"/>
                        <a:pt x="250" y="1167"/>
                        <a:pt x="250" y="1167"/>
                      </a:cubicBezTo>
                      <a:cubicBezTo>
                        <a:pt x="250" y="1167"/>
                        <a:pt x="208" y="1167"/>
                        <a:pt x="207" y="1123"/>
                      </a:cubicBezTo>
                      <a:cubicBezTo>
                        <a:pt x="165" y="770"/>
                        <a:pt x="165" y="770"/>
                        <a:pt x="165" y="770"/>
                      </a:cubicBezTo>
                      <a:cubicBezTo>
                        <a:pt x="77" y="770"/>
                        <a:pt x="77" y="770"/>
                        <a:pt x="77" y="770"/>
                      </a:cubicBezTo>
                      <a:cubicBezTo>
                        <a:pt x="77" y="770"/>
                        <a:pt x="30" y="777"/>
                        <a:pt x="42" y="709"/>
                      </a:cubicBezTo>
                      <a:cubicBezTo>
                        <a:pt x="73" y="515"/>
                        <a:pt x="73" y="515"/>
                        <a:pt x="73" y="515"/>
                      </a:cubicBezTo>
                      <a:cubicBezTo>
                        <a:pt x="50" y="515"/>
                        <a:pt x="50" y="515"/>
                        <a:pt x="50" y="515"/>
                      </a:cubicBezTo>
                      <a:cubicBezTo>
                        <a:pt x="50" y="515"/>
                        <a:pt x="0" y="515"/>
                        <a:pt x="8" y="453"/>
                      </a:cubicBezTo>
                      <a:cubicBezTo>
                        <a:pt x="72" y="114"/>
                        <a:pt x="72" y="114"/>
                        <a:pt x="72" y="114"/>
                      </a:cubicBezTo>
                      <a:cubicBezTo>
                        <a:pt x="72" y="114"/>
                        <a:pt x="91" y="5"/>
                        <a:pt x="194" y="5"/>
                      </a:cubicBezTo>
                      <a:lnTo>
                        <a:pt x="295" y="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56D1DFB2-4D49-462A-8AF1-59AD7488C227}"/>
                  </a:ext>
                </a:extLst>
              </p:cNvPr>
              <p:cNvGrpSpPr/>
              <p:nvPr/>
            </p:nvGrpSpPr>
            <p:grpSpPr>
              <a:xfrm>
                <a:off x="4607591" y="3670891"/>
                <a:ext cx="491861" cy="1190225"/>
                <a:chOff x="1462088" y="1844675"/>
                <a:chExt cx="831850" cy="2012950"/>
              </a:xfrm>
              <a:solidFill>
                <a:schemeClr val="tx2"/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99" name="Oval 5">
                  <a:extLst>
                    <a:ext uri="{FF2B5EF4-FFF2-40B4-BE49-F238E27FC236}">
                      <a16:creationId xmlns:a16="http://schemas.microsoft.com/office/drawing/2014/main" id="{3DEE0E69-795E-4BE0-9CCA-2217F67AFF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00" name="Oval 7">
                  <a:extLst>
                    <a:ext uri="{FF2B5EF4-FFF2-40B4-BE49-F238E27FC236}">
                      <a16:creationId xmlns:a16="http://schemas.microsoft.com/office/drawing/2014/main" id="{57DE4C18-B21A-4B4A-A4D6-8584B0D826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01" name="Freeform 9">
                  <a:extLst>
                    <a:ext uri="{FF2B5EF4-FFF2-40B4-BE49-F238E27FC236}">
                      <a16:creationId xmlns:a16="http://schemas.microsoft.com/office/drawing/2014/main" id="{319DB6DF-9547-4317-8FA5-5087DB7DFA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2088" y="2247900"/>
                  <a:ext cx="831850" cy="1609725"/>
                </a:xfrm>
                <a:custGeom>
                  <a:avLst/>
                  <a:gdLst>
                    <a:gd name="T0" fmla="*/ 295 w 603"/>
                    <a:gd name="T1" fmla="*/ 5 h 1167"/>
                    <a:gd name="T2" fmla="*/ 383 w 603"/>
                    <a:gd name="T3" fmla="*/ 5 h 1167"/>
                    <a:gd name="T4" fmla="*/ 514 w 603"/>
                    <a:gd name="T5" fmla="*/ 114 h 1167"/>
                    <a:gd name="T6" fmla="*/ 582 w 603"/>
                    <a:gd name="T7" fmla="*/ 455 h 1167"/>
                    <a:gd name="T8" fmla="*/ 542 w 603"/>
                    <a:gd name="T9" fmla="*/ 516 h 1167"/>
                    <a:gd name="T10" fmla="*/ 514 w 603"/>
                    <a:gd name="T11" fmla="*/ 516 h 1167"/>
                    <a:gd name="T12" fmla="*/ 549 w 603"/>
                    <a:gd name="T13" fmla="*/ 715 h 1167"/>
                    <a:gd name="T14" fmla="*/ 513 w 603"/>
                    <a:gd name="T15" fmla="*/ 770 h 1167"/>
                    <a:gd name="T16" fmla="*/ 425 w 603"/>
                    <a:gd name="T17" fmla="*/ 770 h 1167"/>
                    <a:gd name="T18" fmla="*/ 384 w 603"/>
                    <a:gd name="T19" fmla="*/ 1123 h 1167"/>
                    <a:gd name="T20" fmla="*/ 351 w 603"/>
                    <a:gd name="T21" fmla="*/ 1167 h 1167"/>
                    <a:gd name="T22" fmla="*/ 250 w 603"/>
                    <a:gd name="T23" fmla="*/ 1167 h 1167"/>
                    <a:gd name="T24" fmla="*/ 207 w 603"/>
                    <a:gd name="T25" fmla="*/ 1123 h 1167"/>
                    <a:gd name="T26" fmla="*/ 165 w 603"/>
                    <a:gd name="T27" fmla="*/ 770 h 1167"/>
                    <a:gd name="T28" fmla="*/ 77 w 603"/>
                    <a:gd name="T29" fmla="*/ 770 h 1167"/>
                    <a:gd name="T30" fmla="*/ 42 w 603"/>
                    <a:gd name="T31" fmla="*/ 709 h 1167"/>
                    <a:gd name="T32" fmla="*/ 73 w 603"/>
                    <a:gd name="T33" fmla="*/ 515 h 1167"/>
                    <a:gd name="T34" fmla="*/ 50 w 603"/>
                    <a:gd name="T35" fmla="*/ 515 h 1167"/>
                    <a:gd name="T36" fmla="*/ 8 w 603"/>
                    <a:gd name="T37" fmla="*/ 453 h 1167"/>
                    <a:gd name="T38" fmla="*/ 72 w 603"/>
                    <a:gd name="T39" fmla="*/ 114 h 1167"/>
                    <a:gd name="T40" fmla="*/ 194 w 603"/>
                    <a:gd name="T41" fmla="*/ 5 h 1167"/>
                    <a:gd name="T42" fmla="*/ 295 w 603"/>
                    <a:gd name="T43" fmla="*/ 5 h 1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03" h="1167">
                      <a:moveTo>
                        <a:pt x="295" y="5"/>
                      </a:moveTo>
                      <a:cubicBezTo>
                        <a:pt x="383" y="5"/>
                        <a:pt x="383" y="5"/>
                        <a:pt x="383" y="5"/>
                      </a:cubicBezTo>
                      <a:cubicBezTo>
                        <a:pt x="383" y="5"/>
                        <a:pt x="488" y="0"/>
                        <a:pt x="514" y="114"/>
                      </a:cubicBezTo>
                      <a:cubicBezTo>
                        <a:pt x="582" y="455"/>
                        <a:pt x="582" y="455"/>
                        <a:pt x="582" y="455"/>
                      </a:cubicBezTo>
                      <a:cubicBezTo>
                        <a:pt x="582" y="455"/>
                        <a:pt x="603" y="513"/>
                        <a:pt x="542" y="516"/>
                      </a:cubicBezTo>
                      <a:cubicBezTo>
                        <a:pt x="514" y="516"/>
                        <a:pt x="514" y="516"/>
                        <a:pt x="514" y="516"/>
                      </a:cubicBezTo>
                      <a:cubicBezTo>
                        <a:pt x="549" y="715"/>
                        <a:pt x="549" y="715"/>
                        <a:pt x="549" y="715"/>
                      </a:cubicBezTo>
                      <a:cubicBezTo>
                        <a:pt x="549" y="715"/>
                        <a:pt x="565" y="770"/>
                        <a:pt x="513" y="770"/>
                      </a:cubicBezTo>
                      <a:cubicBezTo>
                        <a:pt x="425" y="770"/>
                        <a:pt x="425" y="770"/>
                        <a:pt x="425" y="770"/>
                      </a:cubicBezTo>
                      <a:cubicBezTo>
                        <a:pt x="384" y="1123"/>
                        <a:pt x="384" y="1123"/>
                        <a:pt x="384" y="1123"/>
                      </a:cubicBezTo>
                      <a:cubicBezTo>
                        <a:pt x="384" y="1123"/>
                        <a:pt x="382" y="1167"/>
                        <a:pt x="351" y="1167"/>
                      </a:cubicBezTo>
                      <a:cubicBezTo>
                        <a:pt x="250" y="1167"/>
                        <a:pt x="250" y="1167"/>
                        <a:pt x="250" y="1167"/>
                      </a:cubicBezTo>
                      <a:cubicBezTo>
                        <a:pt x="250" y="1167"/>
                        <a:pt x="208" y="1167"/>
                        <a:pt x="207" y="1123"/>
                      </a:cubicBezTo>
                      <a:cubicBezTo>
                        <a:pt x="165" y="770"/>
                        <a:pt x="165" y="770"/>
                        <a:pt x="165" y="770"/>
                      </a:cubicBezTo>
                      <a:cubicBezTo>
                        <a:pt x="77" y="770"/>
                        <a:pt x="77" y="770"/>
                        <a:pt x="77" y="770"/>
                      </a:cubicBezTo>
                      <a:cubicBezTo>
                        <a:pt x="77" y="770"/>
                        <a:pt x="30" y="777"/>
                        <a:pt x="42" y="709"/>
                      </a:cubicBezTo>
                      <a:cubicBezTo>
                        <a:pt x="73" y="515"/>
                        <a:pt x="73" y="515"/>
                        <a:pt x="73" y="515"/>
                      </a:cubicBezTo>
                      <a:cubicBezTo>
                        <a:pt x="50" y="515"/>
                        <a:pt x="50" y="515"/>
                        <a:pt x="50" y="515"/>
                      </a:cubicBezTo>
                      <a:cubicBezTo>
                        <a:pt x="50" y="515"/>
                        <a:pt x="0" y="515"/>
                        <a:pt x="8" y="453"/>
                      </a:cubicBezTo>
                      <a:cubicBezTo>
                        <a:pt x="72" y="114"/>
                        <a:pt x="72" y="114"/>
                        <a:pt x="72" y="114"/>
                      </a:cubicBezTo>
                      <a:cubicBezTo>
                        <a:pt x="72" y="114"/>
                        <a:pt x="91" y="5"/>
                        <a:pt x="194" y="5"/>
                      </a:cubicBezTo>
                      <a:lnTo>
                        <a:pt x="295" y="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80" name="Group 79">
                <a:extLst>
                  <a:ext uri="{FF2B5EF4-FFF2-40B4-BE49-F238E27FC236}">
                    <a16:creationId xmlns:a16="http://schemas.microsoft.com/office/drawing/2014/main" id="{ABDD3F5B-C417-4185-8AE4-BECEA04621F1}"/>
                  </a:ext>
                </a:extLst>
              </p:cNvPr>
              <p:cNvGrpSpPr/>
              <p:nvPr/>
            </p:nvGrpSpPr>
            <p:grpSpPr>
              <a:xfrm>
                <a:off x="6198281" y="3690696"/>
                <a:ext cx="491861" cy="1190225"/>
                <a:chOff x="1462088" y="1844675"/>
                <a:chExt cx="831850" cy="2012950"/>
              </a:xfrm>
              <a:solidFill>
                <a:schemeClr val="tx2"/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96" name="Oval 5">
                  <a:extLst>
                    <a:ext uri="{FF2B5EF4-FFF2-40B4-BE49-F238E27FC236}">
                      <a16:creationId xmlns:a16="http://schemas.microsoft.com/office/drawing/2014/main" id="{971C7E87-6D6A-4DC2-B333-F9771E703A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97" name="Oval 7">
                  <a:extLst>
                    <a:ext uri="{FF2B5EF4-FFF2-40B4-BE49-F238E27FC236}">
                      <a16:creationId xmlns:a16="http://schemas.microsoft.com/office/drawing/2014/main" id="{3D1EBCF1-945E-45A8-9A60-724DBA0C53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98" name="Freeform 9">
                  <a:extLst>
                    <a:ext uri="{FF2B5EF4-FFF2-40B4-BE49-F238E27FC236}">
                      <a16:creationId xmlns:a16="http://schemas.microsoft.com/office/drawing/2014/main" id="{4FCE2537-9704-46E3-8052-394FF67334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2088" y="2247900"/>
                  <a:ext cx="831850" cy="1609725"/>
                </a:xfrm>
                <a:custGeom>
                  <a:avLst/>
                  <a:gdLst>
                    <a:gd name="T0" fmla="*/ 295 w 603"/>
                    <a:gd name="T1" fmla="*/ 5 h 1167"/>
                    <a:gd name="T2" fmla="*/ 383 w 603"/>
                    <a:gd name="T3" fmla="*/ 5 h 1167"/>
                    <a:gd name="T4" fmla="*/ 514 w 603"/>
                    <a:gd name="T5" fmla="*/ 114 h 1167"/>
                    <a:gd name="T6" fmla="*/ 582 w 603"/>
                    <a:gd name="T7" fmla="*/ 455 h 1167"/>
                    <a:gd name="T8" fmla="*/ 542 w 603"/>
                    <a:gd name="T9" fmla="*/ 516 h 1167"/>
                    <a:gd name="T10" fmla="*/ 514 w 603"/>
                    <a:gd name="T11" fmla="*/ 516 h 1167"/>
                    <a:gd name="T12" fmla="*/ 549 w 603"/>
                    <a:gd name="T13" fmla="*/ 715 h 1167"/>
                    <a:gd name="T14" fmla="*/ 513 w 603"/>
                    <a:gd name="T15" fmla="*/ 770 h 1167"/>
                    <a:gd name="T16" fmla="*/ 425 w 603"/>
                    <a:gd name="T17" fmla="*/ 770 h 1167"/>
                    <a:gd name="T18" fmla="*/ 384 w 603"/>
                    <a:gd name="T19" fmla="*/ 1123 h 1167"/>
                    <a:gd name="T20" fmla="*/ 351 w 603"/>
                    <a:gd name="T21" fmla="*/ 1167 h 1167"/>
                    <a:gd name="T22" fmla="*/ 250 w 603"/>
                    <a:gd name="T23" fmla="*/ 1167 h 1167"/>
                    <a:gd name="T24" fmla="*/ 207 w 603"/>
                    <a:gd name="T25" fmla="*/ 1123 h 1167"/>
                    <a:gd name="T26" fmla="*/ 165 w 603"/>
                    <a:gd name="T27" fmla="*/ 770 h 1167"/>
                    <a:gd name="T28" fmla="*/ 77 w 603"/>
                    <a:gd name="T29" fmla="*/ 770 h 1167"/>
                    <a:gd name="T30" fmla="*/ 42 w 603"/>
                    <a:gd name="T31" fmla="*/ 709 h 1167"/>
                    <a:gd name="T32" fmla="*/ 73 w 603"/>
                    <a:gd name="T33" fmla="*/ 515 h 1167"/>
                    <a:gd name="T34" fmla="*/ 50 w 603"/>
                    <a:gd name="T35" fmla="*/ 515 h 1167"/>
                    <a:gd name="T36" fmla="*/ 8 w 603"/>
                    <a:gd name="T37" fmla="*/ 453 h 1167"/>
                    <a:gd name="T38" fmla="*/ 72 w 603"/>
                    <a:gd name="T39" fmla="*/ 114 h 1167"/>
                    <a:gd name="T40" fmla="*/ 194 w 603"/>
                    <a:gd name="T41" fmla="*/ 5 h 1167"/>
                    <a:gd name="T42" fmla="*/ 295 w 603"/>
                    <a:gd name="T43" fmla="*/ 5 h 1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03" h="1167">
                      <a:moveTo>
                        <a:pt x="295" y="5"/>
                      </a:moveTo>
                      <a:cubicBezTo>
                        <a:pt x="383" y="5"/>
                        <a:pt x="383" y="5"/>
                        <a:pt x="383" y="5"/>
                      </a:cubicBezTo>
                      <a:cubicBezTo>
                        <a:pt x="383" y="5"/>
                        <a:pt x="488" y="0"/>
                        <a:pt x="514" y="114"/>
                      </a:cubicBezTo>
                      <a:cubicBezTo>
                        <a:pt x="582" y="455"/>
                        <a:pt x="582" y="455"/>
                        <a:pt x="582" y="455"/>
                      </a:cubicBezTo>
                      <a:cubicBezTo>
                        <a:pt x="582" y="455"/>
                        <a:pt x="603" y="513"/>
                        <a:pt x="542" y="516"/>
                      </a:cubicBezTo>
                      <a:cubicBezTo>
                        <a:pt x="514" y="516"/>
                        <a:pt x="514" y="516"/>
                        <a:pt x="514" y="516"/>
                      </a:cubicBezTo>
                      <a:cubicBezTo>
                        <a:pt x="549" y="715"/>
                        <a:pt x="549" y="715"/>
                        <a:pt x="549" y="715"/>
                      </a:cubicBezTo>
                      <a:cubicBezTo>
                        <a:pt x="549" y="715"/>
                        <a:pt x="565" y="770"/>
                        <a:pt x="513" y="770"/>
                      </a:cubicBezTo>
                      <a:cubicBezTo>
                        <a:pt x="425" y="770"/>
                        <a:pt x="425" y="770"/>
                        <a:pt x="425" y="770"/>
                      </a:cubicBezTo>
                      <a:cubicBezTo>
                        <a:pt x="384" y="1123"/>
                        <a:pt x="384" y="1123"/>
                        <a:pt x="384" y="1123"/>
                      </a:cubicBezTo>
                      <a:cubicBezTo>
                        <a:pt x="384" y="1123"/>
                        <a:pt x="382" y="1167"/>
                        <a:pt x="351" y="1167"/>
                      </a:cubicBezTo>
                      <a:cubicBezTo>
                        <a:pt x="250" y="1167"/>
                        <a:pt x="250" y="1167"/>
                        <a:pt x="250" y="1167"/>
                      </a:cubicBezTo>
                      <a:cubicBezTo>
                        <a:pt x="250" y="1167"/>
                        <a:pt x="208" y="1167"/>
                        <a:pt x="207" y="1123"/>
                      </a:cubicBezTo>
                      <a:cubicBezTo>
                        <a:pt x="165" y="770"/>
                        <a:pt x="165" y="770"/>
                        <a:pt x="165" y="770"/>
                      </a:cubicBezTo>
                      <a:cubicBezTo>
                        <a:pt x="77" y="770"/>
                        <a:pt x="77" y="770"/>
                        <a:pt x="77" y="770"/>
                      </a:cubicBezTo>
                      <a:cubicBezTo>
                        <a:pt x="77" y="770"/>
                        <a:pt x="30" y="777"/>
                        <a:pt x="42" y="709"/>
                      </a:cubicBezTo>
                      <a:cubicBezTo>
                        <a:pt x="73" y="515"/>
                        <a:pt x="73" y="515"/>
                        <a:pt x="73" y="515"/>
                      </a:cubicBezTo>
                      <a:cubicBezTo>
                        <a:pt x="50" y="515"/>
                        <a:pt x="50" y="515"/>
                        <a:pt x="50" y="515"/>
                      </a:cubicBezTo>
                      <a:cubicBezTo>
                        <a:pt x="50" y="515"/>
                        <a:pt x="0" y="515"/>
                        <a:pt x="8" y="453"/>
                      </a:cubicBezTo>
                      <a:cubicBezTo>
                        <a:pt x="72" y="114"/>
                        <a:pt x="72" y="114"/>
                        <a:pt x="72" y="114"/>
                      </a:cubicBezTo>
                      <a:cubicBezTo>
                        <a:pt x="72" y="114"/>
                        <a:pt x="91" y="5"/>
                        <a:pt x="194" y="5"/>
                      </a:cubicBezTo>
                      <a:lnTo>
                        <a:pt x="295" y="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B01685DF-4660-4A02-ABEB-4E7F0FCC8256}"/>
                  </a:ext>
                </a:extLst>
              </p:cNvPr>
              <p:cNvGrpSpPr/>
              <p:nvPr/>
            </p:nvGrpSpPr>
            <p:grpSpPr>
              <a:xfrm>
                <a:off x="7025541" y="3659877"/>
                <a:ext cx="491861" cy="1190225"/>
                <a:chOff x="1462088" y="1844675"/>
                <a:chExt cx="831850" cy="2012950"/>
              </a:xfrm>
              <a:solidFill>
                <a:schemeClr val="tx2"/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93" name="Oval 5">
                  <a:extLst>
                    <a:ext uri="{FF2B5EF4-FFF2-40B4-BE49-F238E27FC236}">
                      <a16:creationId xmlns:a16="http://schemas.microsoft.com/office/drawing/2014/main" id="{C812671A-1761-49F7-97A8-F9EEC4F0ED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94" name="Oval 7">
                  <a:extLst>
                    <a:ext uri="{FF2B5EF4-FFF2-40B4-BE49-F238E27FC236}">
                      <a16:creationId xmlns:a16="http://schemas.microsoft.com/office/drawing/2014/main" id="{7E7BDF2E-770D-4AA2-8020-C34FFFD1CA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95" name="Freeform 9">
                  <a:extLst>
                    <a:ext uri="{FF2B5EF4-FFF2-40B4-BE49-F238E27FC236}">
                      <a16:creationId xmlns:a16="http://schemas.microsoft.com/office/drawing/2014/main" id="{8808DFC9-1ED6-4E1B-BD7C-D4CB9BACAF1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2088" y="2247900"/>
                  <a:ext cx="831850" cy="1609725"/>
                </a:xfrm>
                <a:custGeom>
                  <a:avLst/>
                  <a:gdLst>
                    <a:gd name="T0" fmla="*/ 295 w 603"/>
                    <a:gd name="T1" fmla="*/ 5 h 1167"/>
                    <a:gd name="T2" fmla="*/ 383 w 603"/>
                    <a:gd name="T3" fmla="*/ 5 h 1167"/>
                    <a:gd name="T4" fmla="*/ 514 w 603"/>
                    <a:gd name="T5" fmla="*/ 114 h 1167"/>
                    <a:gd name="T6" fmla="*/ 582 w 603"/>
                    <a:gd name="T7" fmla="*/ 455 h 1167"/>
                    <a:gd name="T8" fmla="*/ 542 w 603"/>
                    <a:gd name="T9" fmla="*/ 516 h 1167"/>
                    <a:gd name="T10" fmla="*/ 514 w 603"/>
                    <a:gd name="T11" fmla="*/ 516 h 1167"/>
                    <a:gd name="T12" fmla="*/ 549 w 603"/>
                    <a:gd name="T13" fmla="*/ 715 h 1167"/>
                    <a:gd name="T14" fmla="*/ 513 w 603"/>
                    <a:gd name="T15" fmla="*/ 770 h 1167"/>
                    <a:gd name="T16" fmla="*/ 425 w 603"/>
                    <a:gd name="T17" fmla="*/ 770 h 1167"/>
                    <a:gd name="T18" fmla="*/ 384 w 603"/>
                    <a:gd name="T19" fmla="*/ 1123 h 1167"/>
                    <a:gd name="T20" fmla="*/ 351 w 603"/>
                    <a:gd name="T21" fmla="*/ 1167 h 1167"/>
                    <a:gd name="T22" fmla="*/ 250 w 603"/>
                    <a:gd name="T23" fmla="*/ 1167 h 1167"/>
                    <a:gd name="T24" fmla="*/ 207 w 603"/>
                    <a:gd name="T25" fmla="*/ 1123 h 1167"/>
                    <a:gd name="T26" fmla="*/ 165 w 603"/>
                    <a:gd name="T27" fmla="*/ 770 h 1167"/>
                    <a:gd name="T28" fmla="*/ 77 w 603"/>
                    <a:gd name="T29" fmla="*/ 770 h 1167"/>
                    <a:gd name="T30" fmla="*/ 42 w 603"/>
                    <a:gd name="T31" fmla="*/ 709 h 1167"/>
                    <a:gd name="T32" fmla="*/ 73 w 603"/>
                    <a:gd name="T33" fmla="*/ 515 h 1167"/>
                    <a:gd name="T34" fmla="*/ 50 w 603"/>
                    <a:gd name="T35" fmla="*/ 515 h 1167"/>
                    <a:gd name="T36" fmla="*/ 8 w 603"/>
                    <a:gd name="T37" fmla="*/ 453 h 1167"/>
                    <a:gd name="T38" fmla="*/ 72 w 603"/>
                    <a:gd name="T39" fmla="*/ 114 h 1167"/>
                    <a:gd name="T40" fmla="*/ 194 w 603"/>
                    <a:gd name="T41" fmla="*/ 5 h 1167"/>
                    <a:gd name="T42" fmla="*/ 295 w 603"/>
                    <a:gd name="T43" fmla="*/ 5 h 1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03" h="1167">
                      <a:moveTo>
                        <a:pt x="295" y="5"/>
                      </a:moveTo>
                      <a:cubicBezTo>
                        <a:pt x="383" y="5"/>
                        <a:pt x="383" y="5"/>
                        <a:pt x="383" y="5"/>
                      </a:cubicBezTo>
                      <a:cubicBezTo>
                        <a:pt x="383" y="5"/>
                        <a:pt x="488" y="0"/>
                        <a:pt x="514" y="114"/>
                      </a:cubicBezTo>
                      <a:cubicBezTo>
                        <a:pt x="582" y="455"/>
                        <a:pt x="582" y="455"/>
                        <a:pt x="582" y="455"/>
                      </a:cubicBezTo>
                      <a:cubicBezTo>
                        <a:pt x="582" y="455"/>
                        <a:pt x="603" y="513"/>
                        <a:pt x="542" y="516"/>
                      </a:cubicBezTo>
                      <a:cubicBezTo>
                        <a:pt x="514" y="516"/>
                        <a:pt x="514" y="516"/>
                        <a:pt x="514" y="516"/>
                      </a:cubicBezTo>
                      <a:cubicBezTo>
                        <a:pt x="549" y="715"/>
                        <a:pt x="549" y="715"/>
                        <a:pt x="549" y="715"/>
                      </a:cubicBezTo>
                      <a:cubicBezTo>
                        <a:pt x="549" y="715"/>
                        <a:pt x="565" y="770"/>
                        <a:pt x="513" y="770"/>
                      </a:cubicBezTo>
                      <a:cubicBezTo>
                        <a:pt x="425" y="770"/>
                        <a:pt x="425" y="770"/>
                        <a:pt x="425" y="770"/>
                      </a:cubicBezTo>
                      <a:cubicBezTo>
                        <a:pt x="384" y="1123"/>
                        <a:pt x="384" y="1123"/>
                        <a:pt x="384" y="1123"/>
                      </a:cubicBezTo>
                      <a:cubicBezTo>
                        <a:pt x="384" y="1123"/>
                        <a:pt x="382" y="1167"/>
                        <a:pt x="351" y="1167"/>
                      </a:cubicBezTo>
                      <a:cubicBezTo>
                        <a:pt x="250" y="1167"/>
                        <a:pt x="250" y="1167"/>
                        <a:pt x="250" y="1167"/>
                      </a:cubicBezTo>
                      <a:cubicBezTo>
                        <a:pt x="250" y="1167"/>
                        <a:pt x="208" y="1167"/>
                        <a:pt x="207" y="1123"/>
                      </a:cubicBezTo>
                      <a:cubicBezTo>
                        <a:pt x="165" y="770"/>
                        <a:pt x="165" y="770"/>
                        <a:pt x="165" y="770"/>
                      </a:cubicBezTo>
                      <a:cubicBezTo>
                        <a:pt x="77" y="770"/>
                        <a:pt x="77" y="770"/>
                        <a:pt x="77" y="770"/>
                      </a:cubicBezTo>
                      <a:cubicBezTo>
                        <a:pt x="77" y="770"/>
                        <a:pt x="30" y="777"/>
                        <a:pt x="42" y="709"/>
                      </a:cubicBezTo>
                      <a:cubicBezTo>
                        <a:pt x="73" y="515"/>
                        <a:pt x="73" y="515"/>
                        <a:pt x="73" y="515"/>
                      </a:cubicBezTo>
                      <a:cubicBezTo>
                        <a:pt x="50" y="515"/>
                        <a:pt x="50" y="515"/>
                        <a:pt x="50" y="515"/>
                      </a:cubicBezTo>
                      <a:cubicBezTo>
                        <a:pt x="50" y="515"/>
                        <a:pt x="0" y="515"/>
                        <a:pt x="8" y="453"/>
                      </a:cubicBezTo>
                      <a:cubicBezTo>
                        <a:pt x="72" y="114"/>
                        <a:pt x="72" y="114"/>
                        <a:pt x="72" y="114"/>
                      </a:cubicBezTo>
                      <a:cubicBezTo>
                        <a:pt x="72" y="114"/>
                        <a:pt x="91" y="5"/>
                        <a:pt x="194" y="5"/>
                      </a:cubicBezTo>
                      <a:lnTo>
                        <a:pt x="295" y="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F11DD978-0FEF-4F10-B4BD-7CBB7002B7C8}"/>
                  </a:ext>
                </a:extLst>
              </p:cNvPr>
              <p:cNvGrpSpPr/>
              <p:nvPr/>
            </p:nvGrpSpPr>
            <p:grpSpPr>
              <a:xfrm>
                <a:off x="8616231" y="3643039"/>
                <a:ext cx="491861" cy="1190225"/>
                <a:chOff x="1462088" y="1844675"/>
                <a:chExt cx="831850" cy="2012950"/>
              </a:xfrm>
              <a:solidFill>
                <a:schemeClr val="tx2"/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90" name="Oval 5">
                  <a:extLst>
                    <a:ext uri="{FF2B5EF4-FFF2-40B4-BE49-F238E27FC236}">
                      <a16:creationId xmlns:a16="http://schemas.microsoft.com/office/drawing/2014/main" id="{FF11E37C-FE48-4E6C-83C8-19D97184CA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91" name="Oval 7">
                  <a:extLst>
                    <a:ext uri="{FF2B5EF4-FFF2-40B4-BE49-F238E27FC236}">
                      <a16:creationId xmlns:a16="http://schemas.microsoft.com/office/drawing/2014/main" id="{FA454658-4DA0-4896-A296-BED288AC18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92" name="Freeform 9">
                  <a:extLst>
                    <a:ext uri="{FF2B5EF4-FFF2-40B4-BE49-F238E27FC236}">
                      <a16:creationId xmlns:a16="http://schemas.microsoft.com/office/drawing/2014/main" id="{17C1407E-BB55-410B-96CF-7586443B1C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2088" y="2247900"/>
                  <a:ext cx="831850" cy="1609725"/>
                </a:xfrm>
                <a:custGeom>
                  <a:avLst/>
                  <a:gdLst>
                    <a:gd name="T0" fmla="*/ 295 w 603"/>
                    <a:gd name="T1" fmla="*/ 5 h 1167"/>
                    <a:gd name="T2" fmla="*/ 383 w 603"/>
                    <a:gd name="T3" fmla="*/ 5 h 1167"/>
                    <a:gd name="T4" fmla="*/ 514 w 603"/>
                    <a:gd name="T5" fmla="*/ 114 h 1167"/>
                    <a:gd name="T6" fmla="*/ 582 w 603"/>
                    <a:gd name="T7" fmla="*/ 455 h 1167"/>
                    <a:gd name="T8" fmla="*/ 542 w 603"/>
                    <a:gd name="T9" fmla="*/ 516 h 1167"/>
                    <a:gd name="T10" fmla="*/ 514 w 603"/>
                    <a:gd name="T11" fmla="*/ 516 h 1167"/>
                    <a:gd name="T12" fmla="*/ 549 w 603"/>
                    <a:gd name="T13" fmla="*/ 715 h 1167"/>
                    <a:gd name="T14" fmla="*/ 513 w 603"/>
                    <a:gd name="T15" fmla="*/ 770 h 1167"/>
                    <a:gd name="T16" fmla="*/ 425 w 603"/>
                    <a:gd name="T17" fmla="*/ 770 h 1167"/>
                    <a:gd name="T18" fmla="*/ 384 w 603"/>
                    <a:gd name="T19" fmla="*/ 1123 h 1167"/>
                    <a:gd name="T20" fmla="*/ 351 w 603"/>
                    <a:gd name="T21" fmla="*/ 1167 h 1167"/>
                    <a:gd name="T22" fmla="*/ 250 w 603"/>
                    <a:gd name="T23" fmla="*/ 1167 h 1167"/>
                    <a:gd name="T24" fmla="*/ 207 w 603"/>
                    <a:gd name="T25" fmla="*/ 1123 h 1167"/>
                    <a:gd name="T26" fmla="*/ 165 w 603"/>
                    <a:gd name="T27" fmla="*/ 770 h 1167"/>
                    <a:gd name="T28" fmla="*/ 77 w 603"/>
                    <a:gd name="T29" fmla="*/ 770 h 1167"/>
                    <a:gd name="T30" fmla="*/ 42 w 603"/>
                    <a:gd name="T31" fmla="*/ 709 h 1167"/>
                    <a:gd name="T32" fmla="*/ 73 w 603"/>
                    <a:gd name="T33" fmla="*/ 515 h 1167"/>
                    <a:gd name="T34" fmla="*/ 50 w 603"/>
                    <a:gd name="T35" fmla="*/ 515 h 1167"/>
                    <a:gd name="T36" fmla="*/ 8 w 603"/>
                    <a:gd name="T37" fmla="*/ 453 h 1167"/>
                    <a:gd name="T38" fmla="*/ 72 w 603"/>
                    <a:gd name="T39" fmla="*/ 114 h 1167"/>
                    <a:gd name="T40" fmla="*/ 194 w 603"/>
                    <a:gd name="T41" fmla="*/ 5 h 1167"/>
                    <a:gd name="T42" fmla="*/ 295 w 603"/>
                    <a:gd name="T43" fmla="*/ 5 h 1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03" h="1167">
                      <a:moveTo>
                        <a:pt x="295" y="5"/>
                      </a:moveTo>
                      <a:cubicBezTo>
                        <a:pt x="383" y="5"/>
                        <a:pt x="383" y="5"/>
                        <a:pt x="383" y="5"/>
                      </a:cubicBezTo>
                      <a:cubicBezTo>
                        <a:pt x="383" y="5"/>
                        <a:pt x="488" y="0"/>
                        <a:pt x="514" y="114"/>
                      </a:cubicBezTo>
                      <a:cubicBezTo>
                        <a:pt x="582" y="455"/>
                        <a:pt x="582" y="455"/>
                        <a:pt x="582" y="455"/>
                      </a:cubicBezTo>
                      <a:cubicBezTo>
                        <a:pt x="582" y="455"/>
                        <a:pt x="603" y="513"/>
                        <a:pt x="542" y="516"/>
                      </a:cubicBezTo>
                      <a:cubicBezTo>
                        <a:pt x="514" y="516"/>
                        <a:pt x="514" y="516"/>
                        <a:pt x="514" y="516"/>
                      </a:cubicBezTo>
                      <a:cubicBezTo>
                        <a:pt x="549" y="715"/>
                        <a:pt x="549" y="715"/>
                        <a:pt x="549" y="715"/>
                      </a:cubicBezTo>
                      <a:cubicBezTo>
                        <a:pt x="549" y="715"/>
                        <a:pt x="565" y="770"/>
                        <a:pt x="513" y="770"/>
                      </a:cubicBezTo>
                      <a:cubicBezTo>
                        <a:pt x="425" y="770"/>
                        <a:pt x="425" y="770"/>
                        <a:pt x="425" y="770"/>
                      </a:cubicBezTo>
                      <a:cubicBezTo>
                        <a:pt x="384" y="1123"/>
                        <a:pt x="384" y="1123"/>
                        <a:pt x="384" y="1123"/>
                      </a:cubicBezTo>
                      <a:cubicBezTo>
                        <a:pt x="384" y="1123"/>
                        <a:pt x="382" y="1167"/>
                        <a:pt x="351" y="1167"/>
                      </a:cubicBezTo>
                      <a:cubicBezTo>
                        <a:pt x="250" y="1167"/>
                        <a:pt x="250" y="1167"/>
                        <a:pt x="250" y="1167"/>
                      </a:cubicBezTo>
                      <a:cubicBezTo>
                        <a:pt x="250" y="1167"/>
                        <a:pt x="208" y="1167"/>
                        <a:pt x="207" y="1123"/>
                      </a:cubicBezTo>
                      <a:cubicBezTo>
                        <a:pt x="165" y="770"/>
                        <a:pt x="165" y="770"/>
                        <a:pt x="165" y="770"/>
                      </a:cubicBezTo>
                      <a:cubicBezTo>
                        <a:pt x="77" y="770"/>
                        <a:pt x="77" y="770"/>
                        <a:pt x="77" y="770"/>
                      </a:cubicBezTo>
                      <a:cubicBezTo>
                        <a:pt x="77" y="770"/>
                        <a:pt x="30" y="777"/>
                        <a:pt x="42" y="709"/>
                      </a:cubicBezTo>
                      <a:cubicBezTo>
                        <a:pt x="73" y="515"/>
                        <a:pt x="73" y="515"/>
                        <a:pt x="73" y="515"/>
                      </a:cubicBezTo>
                      <a:cubicBezTo>
                        <a:pt x="50" y="515"/>
                        <a:pt x="50" y="515"/>
                        <a:pt x="50" y="515"/>
                      </a:cubicBezTo>
                      <a:cubicBezTo>
                        <a:pt x="50" y="515"/>
                        <a:pt x="0" y="515"/>
                        <a:pt x="8" y="453"/>
                      </a:cubicBezTo>
                      <a:cubicBezTo>
                        <a:pt x="72" y="114"/>
                        <a:pt x="72" y="114"/>
                        <a:pt x="72" y="114"/>
                      </a:cubicBezTo>
                      <a:cubicBezTo>
                        <a:pt x="72" y="114"/>
                        <a:pt x="91" y="5"/>
                        <a:pt x="194" y="5"/>
                      </a:cubicBezTo>
                      <a:lnTo>
                        <a:pt x="295" y="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01099F94-414B-4323-8AA6-67F17A50B85D}"/>
                  </a:ext>
                </a:extLst>
              </p:cNvPr>
              <p:cNvGrpSpPr/>
              <p:nvPr/>
            </p:nvGrpSpPr>
            <p:grpSpPr>
              <a:xfrm>
                <a:off x="9443491" y="3643039"/>
                <a:ext cx="491861" cy="1190225"/>
                <a:chOff x="1462088" y="1844675"/>
                <a:chExt cx="831850" cy="2012950"/>
              </a:xfrm>
              <a:solidFill>
                <a:schemeClr val="tx2"/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87" name="Oval 5">
                  <a:extLst>
                    <a:ext uri="{FF2B5EF4-FFF2-40B4-BE49-F238E27FC236}">
                      <a16:creationId xmlns:a16="http://schemas.microsoft.com/office/drawing/2014/main" id="{DFE75704-4E5B-41F6-91B7-9438D78211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88" name="Oval 7">
                  <a:extLst>
                    <a:ext uri="{FF2B5EF4-FFF2-40B4-BE49-F238E27FC236}">
                      <a16:creationId xmlns:a16="http://schemas.microsoft.com/office/drawing/2014/main" id="{519E1D7D-071A-4375-8D18-66BAFA4264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89" name="Freeform 9">
                  <a:extLst>
                    <a:ext uri="{FF2B5EF4-FFF2-40B4-BE49-F238E27FC236}">
                      <a16:creationId xmlns:a16="http://schemas.microsoft.com/office/drawing/2014/main" id="{355AF16D-52F1-4113-932C-ABC967284B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2088" y="2247900"/>
                  <a:ext cx="831850" cy="1609725"/>
                </a:xfrm>
                <a:custGeom>
                  <a:avLst/>
                  <a:gdLst>
                    <a:gd name="T0" fmla="*/ 295 w 603"/>
                    <a:gd name="T1" fmla="*/ 5 h 1167"/>
                    <a:gd name="T2" fmla="*/ 383 w 603"/>
                    <a:gd name="T3" fmla="*/ 5 h 1167"/>
                    <a:gd name="T4" fmla="*/ 514 w 603"/>
                    <a:gd name="T5" fmla="*/ 114 h 1167"/>
                    <a:gd name="T6" fmla="*/ 582 w 603"/>
                    <a:gd name="T7" fmla="*/ 455 h 1167"/>
                    <a:gd name="T8" fmla="*/ 542 w 603"/>
                    <a:gd name="T9" fmla="*/ 516 h 1167"/>
                    <a:gd name="T10" fmla="*/ 514 w 603"/>
                    <a:gd name="T11" fmla="*/ 516 h 1167"/>
                    <a:gd name="T12" fmla="*/ 549 w 603"/>
                    <a:gd name="T13" fmla="*/ 715 h 1167"/>
                    <a:gd name="T14" fmla="*/ 513 w 603"/>
                    <a:gd name="T15" fmla="*/ 770 h 1167"/>
                    <a:gd name="T16" fmla="*/ 425 w 603"/>
                    <a:gd name="T17" fmla="*/ 770 h 1167"/>
                    <a:gd name="T18" fmla="*/ 384 w 603"/>
                    <a:gd name="T19" fmla="*/ 1123 h 1167"/>
                    <a:gd name="T20" fmla="*/ 351 w 603"/>
                    <a:gd name="T21" fmla="*/ 1167 h 1167"/>
                    <a:gd name="T22" fmla="*/ 250 w 603"/>
                    <a:gd name="T23" fmla="*/ 1167 h 1167"/>
                    <a:gd name="T24" fmla="*/ 207 w 603"/>
                    <a:gd name="T25" fmla="*/ 1123 h 1167"/>
                    <a:gd name="T26" fmla="*/ 165 w 603"/>
                    <a:gd name="T27" fmla="*/ 770 h 1167"/>
                    <a:gd name="T28" fmla="*/ 77 w 603"/>
                    <a:gd name="T29" fmla="*/ 770 h 1167"/>
                    <a:gd name="T30" fmla="*/ 42 w 603"/>
                    <a:gd name="T31" fmla="*/ 709 h 1167"/>
                    <a:gd name="T32" fmla="*/ 73 w 603"/>
                    <a:gd name="T33" fmla="*/ 515 h 1167"/>
                    <a:gd name="T34" fmla="*/ 50 w 603"/>
                    <a:gd name="T35" fmla="*/ 515 h 1167"/>
                    <a:gd name="T36" fmla="*/ 8 w 603"/>
                    <a:gd name="T37" fmla="*/ 453 h 1167"/>
                    <a:gd name="T38" fmla="*/ 72 w 603"/>
                    <a:gd name="T39" fmla="*/ 114 h 1167"/>
                    <a:gd name="T40" fmla="*/ 194 w 603"/>
                    <a:gd name="T41" fmla="*/ 5 h 1167"/>
                    <a:gd name="T42" fmla="*/ 295 w 603"/>
                    <a:gd name="T43" fmla="*/ 5 h 1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03" h="1167">
                      <a:moveTo>
                        <a:pt x="295" y="5"/>
                      </a:moveTo>
                      <a:cubicBezTo>
                        <a:pt x="383" y="5"/>
                        <a:pt x="383" y="5"/>
                        <a:pt x="383" y="5"/>
                      </a:cubicBezTo>
                      <a:cubicBezTo>
                        <a:pt x="383" y="5"/>
                        <a:pt x="488" y="0"/>
                        <a:pt x="514" y="114"/>
                      </a:cubicBezTo>
                      <a:cubicBezTo>
                        <a:pt x="582" y="455"/>
                        <a:pt x="582" y="455"/>
                        <a:pt x="582" y="455"/>
                      </a:cubicBezTo>
                      <a:cubicBezTo>
                        <a:pt x="582" y="455"/>
                        <a:pt x="603" y="513"/>
                        <a:pt x="542" y="516"/>
                      </a:cubicBezTo>
                      <a:cubicBezTo>
                        <a:pt x="514" y="516"/>
                        <a:pt x="514" y="516"/>
                        <a:pt x="514" y="516"/>
                      </a:cubicBezTo>
                      <a:cubicBezTo>
                        <a:pt x="549" y="715"/>
                        <a:pt x="549" y="715"/>
                        <a:pt x="549" y="715"/>
                      </a:cubicBezTo>
                      <a:cubicBezTo>
                        <a:pt x="549" y="715"/>
                        <a:pt x="565" y="770"/>
                        <a:pt x="513" y="770"/>
                      </a:cubicBezTo>
                      <a:cubicBezTo>
                        <a:pt x="425" y="770"/>
                        <a:pt x="425" y="770"/>
                        <a:pt x="425" y="770"/>
                      </a:cubicBezTo>
                      <a:cubicBezTo>
                        <a:pt x="384" y="1123"/>
                        <a:pt x="384" y="1123"/>
                        <a:pt x="384" y="1123"/>
                      </a:cubicBezTo>
                      <a:cubicBezTo>
                        <a:pt x="384" y="1123"/>
                        <a:pt x="382" y="1167"/>
                        <a:pt x="351" y="1167"/>
                      </a:cubicBezTo>
                      <a:cubicBezTo>
                        <a:pt x="250" y="1167"/>
                        <a:pt x="250" y="1167"/>
                        <a:pt x="250" y="1167"/>
                      </a:cubicBezTo>
                      <a:cubicBezTo>
                        <a:pt x="250" y="1167"/>
                        <a:pt x="208" y="1167"/>
                        <a:pt x="207" y="1123"/>
                      </a:cubicBezTo>
                      <a:cubicBezTo>
                        <a:pt x="165" y="770"/>
                        <a:pt x="165" y="770"/>
                        <a:pt x="165" y="770"/>
                      </a:cubicBezTo>
                      <a:cubicBezTo>
                        <a:pt x="77" y="770"/>
                        <a:pt x="77" y="770"/>
                        <a:pt x="77" y="770"/>
                      </a:cubicBezTo>
                      <a:cubicBezTo>
                        <a:pt x="77" y="770"/>
                        <a:pt x="30" y="777"/>
                        <a:pt x="42" y="709"/>
                      </a:cubicBezTo>
                      <a:cubicBezTo>
                        <a:pt x="73" y="515"/>
                        <a:pt x="73" y="515"/>
                        <a:pt x="73" y="515"/>
                      </a:cubicBezTo>
                      <a:cubicBezTo>
                        <a:pt x="50" y="515"/>
                        <a:pt x="50" y="515"/>
                        <a:pt x="50" y="515"/>
                      </a:cubicBezTo>
                      <a:cubicBezTo>
                        <a:pt x="50" y="515"/>
                        <a:pt x="0" y="515"/>
                        <a:pt x="8" y="453"/>
                      </a:cubicBezTo>
                      <a:cubicBezTo>
                        <a:pt x="72" y="114"/>
                        <a:pt x="72" y="114"/>
                        <a:pt x="72" y="114"/>
                      </a:cubicBezTo>
                      <a:cubicBezTo>
                        <a:pt x="72" y="114"/>
                        <a:pt x="91" y="5"/>
                        <a:pt x="194" y="5"/>
                      </a:cubicBezTo>
                      <a:lnTo>
                        <a:pt x="295" y="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3FE21091-88A4-49E3-8B08-647AF9ADC5F7}"/>
                  </a:ext>
                </a:extLst>
              </p:cNvPr>
              <p:cNvGrpSpPr/>
              <p:nvPr/>
            </p:nvGrpSpPr>
            <p:grpSpPr>
              <a:xfrm>
                <a:off x="10270752" y="3667387"/>
                <a:ext cx="428031" cy="1182716"/>
                <a:chOff x="609600" y="1844675"/>
                <a:chExt cx="723900" cy="2000251"/>
              </a:xfrm>
              <a:solidFill>
                <a:schemeClr val="tx2"/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85" name="Oval 6">
                  <a:extLst>
                    <a:ext uri="{FF2B5EF4-FFF2-40B4-BE49-F238E27FC236}">
                      <a16:creationId xmlns:a16="http://schemas.microsoft.com/office/drawing/2014/main" id="{F03C22D6-F69B-4A9F-A6BE-C1192D8A8B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5813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86" name="Freeform 8">
                  <a:extLst>
                    <a:ext uri="{FF2B5EF4-FFF2-40B4-BE49-F238E27FC236}">
                      <a16:creationId xmlns:a16="http://schemas.microsoft.com/office/drawing/2014/main" id="{EDC88A83-54D8-454A-B197-90ECAFF77E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9600" y="2236788"/>
                  <a:ext cx="723900" cy="1608138"/>
                </a:xfrm>
                <a:custGeom>
                  <a:avLst/>
                  <a:gdLst>
                    <a:gd name="T0" fmla="*/ 260 w 524"/>
                    <a:gd name="T1" fmla="*/ 2 h 1166"/>
                    <a:gd name="T2" fmla="*/ 392 w 524"/>
                    <a:gd name="T3" fmla="*/ 2 h 1166"/>
                    <a:gd name="T4" fmla="*/ 524 w 524"/>
                    <a:gd name="T5" fmla="*/ 152 h 1166"/>
                    <a:gd name="T6" fmla="*/ 524 w 524"/>
                    <a:gd name="T7" fmla="*/ 550 h 1166"/>
                    <a:gd name="T8" fmla="*/ 459 w 524"/>
                    <a:gd name="T9" fmla="*/ 608 h 1166"/>
                    <a:gd name="T10" fmla="*/ 415 w 524"/>
                    <a:gd name="T11" fmla="*/ 608 h 1166"/>
                    <a:gd name="T12" fmla="*/ 368 w 524"/>
                    <a:gd name="T13" fmla="*/ 1122 h 1166"/>
                    <a:gd name="T14" fmla="*/ 332 w 524"/>
                    <a:gd name="T15" fmla="*/ 1166 h 1166"/>
                    <a:gd name="T16" fmla="*/ 187 w 524"/>
                    <a:gd name="T17" fmla="*/ 1166 h 1166"/>
                    <a:gd name="T18" fmla="*/ 153 w 524"/>
                    <a:gd name="T19" fmla="*/ 1118 h 1166"/>
                    <a:gd name="T20" fmla="*/ 107 w 524"/>
                    <a:gd name="T21" fmla="*/ 608 h 1166"/>
                    <a:gd name="T22" fmla="*/ 55 w 524"/>
                    <a:gd name="T23" fmla="*/ 608 h 1166"/>
                    <a:gd name="T24" fmla="*/ 0 w 524"/>
                    <a:gd name="T25" fmla="*/ 540 h 1166"/>
                    <a:gd name="T26" fmla="*/ 0 w 524"/>
                    <a:gd name="T27" fmla="*/ 144 h 1166"/>
                    <a:gd name="T28" fmla="*/ 144 w 524"/>
                    <a:gd name="T29" fmla="*/ 2 h 1166"/>
                    <a:gd name="T30" fmla="*/ 260 w 524"/>
                    <a:gd name="T31" fmla="*/ 2 h 1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24" h="1166">
                      <a:moveTo>
                        <a:pt x="260" y="2"/>
                      </a:moveTo>
                      <a:cubicBezTo>
                        <a:pt x="392" y="2"/>
                        <a:pt x="392" y="2"/>
                        <a:pt x="392" y="2"/>
                      </a:cubicBezTo>
                      <a:cubicBezTo>
                        <a:pt x="392" y="2"/>
                        <a:pt x="524" y="0"/>
                        <a:pt x="524" y="152"/>
                      </a:cubicBezTo>
                      <a:cubicBezTo>
                        <a:pt x="524" y="304"/>
                        <a:pt x="524" y="550"/>
                        <a:pt x="524" y="550"/>
                      </a:cubicBezTo>
                      <a:cubicBezTo>
                        <a:pt x="524" y="550"/>
                        <a:pt x="520" y="608"/>
                        <a:pt x="459" y="608"/>
                      </a:cubicBezTo>
                      <a:cubicBezTo>
                        <a:pt x="415" y="608"/>
                        <a:pt x="415" y="608"/>
                        <a:pt x="415" y="608"/>
                      </a:cubicBezTo>
                      <a:cubicBezTo>
                        <a:pt x="368" y="1122"/>
                        <a:pt x="368" y="1122"/>
                        <a:pt x="368" y="1122"/>
                      </a:cubicBezTo>
                      <a:cubicBezTo>
                        <a:pt x="368" y="1122"/>
                        <a:pt x="367" y="1166"/>
                        <a:pt x="332" y="1166"/>
                      </a:cubicBezTo>
                      <a:cubicBezTo>
                        <a:pt x="187" y="1166"/>
                        <a:pt x="187" y="1166"/>
                        <a:pt x="187" y="1166"/>
                      </a:cubicBezTo>
                      <a:cubicBezTo>
                        <a:pt x="187" y="1166"/>
                        <a:pt x="153" y="1154"/>
                        <a:pt x="153" y="1118"/>
                      </a:cubicBezTo>
                      <a:cubicBezTo>
                        <a:pt x="107" y="608"/>
                        <a:pt x="107" y="608"/>
                        <a:pt x="107" y="608"/>
                      </a:cubicBezTo>
                      <a:cubicBezTo>
                        <a:pt x="55" y="608"/>
                        <a:pt x="55" y="608"/>
                        <a:pt x="55" y="608"/>
                      </a:cubicBezTo>
                      <a:cubicBezTo>
                        <a:pt x="55" y="608"/>
                        <a:pt x="0" y="608"/>
                        <a:pt x="0" y="540"/>
                      </a:cubicBezTo>
                      <a:cubicBezTo>
                        <a:pt x="0" y="144"/>
                        <a:pt x="0" y="144"/>
                        <a:pt x="0" y="144"/>
                      </a:cubicBezTo>
                      <a:cubicBezTo>
                        <a:pt x="0" y="144"/>
                        <a:pt x="1" y="2"/>
                        <a:pt x="144" y="2"/>
                      </a:cubicBezTo>
                      <a:lnTo>
                        <a:pt x="260" y="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F7ED18EE-E6EE-46F0-A777-6A4139857974}"/>
                </a:ext>
              </a:extLst>
            </p:cNvPr>
            <p:cNvGrpSpPr/>
            <p:nvPr/>
          </p:nvGrpSpPr>
          <p:grpSpPr>
            <a:xfrm>
              <a:off x="1159475" y="3365716"/>
              <a:ext cx="9909112" cy="1049000"/>
              <a:chOff x="1147665" y="3348142"/>
              <a:chExt cx="9909112" cy="1049000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2B9A3099-13B2-47A0-946E-A1824D796C19}"/>
                  </a:ext>
                </a:extLst>
              </p:cNvPr>
              <p:cNvGrpSpPr/>
              <p:nvPr/>
            </p:nvGrpSpPr>
            <p:grpSpPr>
              <a:xfrm>
                <a:off x="1916523" y="3351671"/>
                <a:ext cx="360375" cy="995773"/>
                <a:chOff x="609600" y="1844675"/>
                <a:chExt cx="723900" cy="2000251"/>
              </a:xfrm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71" name="Oval 6">
                  <a:extLst>
                    <a:ext uri="{FF2B5EF4-FFF2-40B4-BE49-F238E27FC236}">
                      <a16:creationId xmlns:a16="http://schemas.microsoft.com/office/drawing/2014/main" id="{CCC5AFE0-46F3-4FC1-8FC3-0051AC316D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5813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72" name="Freeform 8">
                  <a:extLst>
                    <a:ext uri="{FF2B5EF4-FFF2-40B4-BE49-F238E27FC236}">
                      <a16:creationId xmlns:a16="http://schemas.microsoft.com/office/drawing/2014/main" id="{82B3CDCD-C947-47EB-B913-B275C6DB39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9600" y="2236788"/>
                  <a:ext cx="723900" cy="1608138"/>
                </a:xfrm>
                <a:custGeom>
                  <a:avLst/>
                  <a:gdLst>
                    <a:gd name="T0" fmla="*/ 260 w 524"/>
                    <a:gd name="T1" fmla="*/ 2 h 1166"/>
                    <a:gd name="T2" fmla="*/ 392 w 524"/>
                    <a:gd name="T3" fmla="*/ 2 h 1166"/>
                    <a:gd name="T4" fmla="*/ 524 w 524"/>
                    <a:gd name="T5" fmla="*/ 152 h 1166"/>
                    <a:gd name="T6" fmla="*/ 524 w 524"/>
                    <a:gd name="T7" fmla="*/ 550 h 1166"/>
                    <a:gd name="T8" fmla="*/ 459 w 524"/>
                    <a:gd name="T9" fmla="*/ 608 h 1166"/>
                    <a:gd name="T10" fmla="*/ 415 w 524"/>
                    <a:gd name="T11" fmla="*/ 608 h 1166"/>
                    <a:gd name="T12" fmla="*/ 368 w 524"/>
                    <a:gd name="T13" fmla="*/ 1122 h 1166"/>
                    <a:gd name="T14" fmla="*/ 332 w 524"/>
                    <a:gd name="T15" fmla="*/ 1166 h 1166"/>
                    <a:gd name="T16" fmla="*/ 187 w 524"/>
                    <a:gd name="T17" fmla="*/ 1166 h 1166"/>
                    <a:gd name="T18" fmla="*/ 153 w 524"/>
                    <a:gd name="T19" fmla="*/ 1118 h 1166"/>
                    <a:gd name="T20" fmla="*/ 107 w 524"/>
                    <a:gd name="T21" fmla="*/ 608 h 1166"/>
                    <a:gd name="T22" fmla="*/ 55 w 524"/>
                    <a:gd name="T23" fmla="*/ 608 h 1166"/>
                    <a:gd name="T24" fmla="*/ 0 w 524"/>
                    <a:gd name="T25" fmla="*/ 540 h 1166"/>
                    <a:gd name="T26" fmla="*/ 0 w 524"/>
                    <a:gd name="T27" fmla="*/ 144 h 1166"/>
                    <a:gd name="T28" fmla="*/ 144 w 524"/>
                    <a:gd name="T29" fmla="*/ 2 h 1166"/>
                    <a:gd name="T30" fmla="*/ 260 w 524"/>
                    <a:gd name="T31" fmla="*/ 2 h 1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24" h="1166">
                      <a:moveTo>
                        <a:pt x="260" y="2"/>
                      </a:moveTo>
                      <a:cubicBezTo>
                        <a:pt x="392" y="2"/>
                        <a:pt x="392" y="2"/>
                        <a:pt x="392" y="2"/>
                      </a:cubicBezTo>
                      <a:cubicBezTo>
                        <a:pt x="392" y="2"/>
                        <a:pt x="524" y="0"/>
                        <a:pt x="524" y="152"/>
                      </a:cubicBezTo>
                      <a:cubicBezTo>
                        <a:pt x="524" y="304"/>
                        <a:pt x="524" y="550"/>
                        <a:pt x="524" y="550"/>
                      </a:cubicBezTo>
                      <a:cubicBezTo>
                        <a:pt x="524" y="550"/>
                        <a:pt x="520" y="608"/>
                        <a:pt x="459" y="608"/>
                      </a:cubicBezTo>
                      <a:cubicBezTo>
                        <a:pt x="415" y="608"/>
                        <a:pt x="415" y="608"/>
                        <a:pt x="415" y="608"/>
                      </a:cubicBezTo>
                      <a:cubicBezTo>
                        <a:pt x="368" y="1122"/>
                        <a:pt x="368" y="1122"/>
                        <a:pt x="368" y="1122"/>
                      </a:cubicBezTo>
                      <a:cubicBezTo>
                        <a:pt x="368" y="1122"/>
                        <a:pt x="367" y="1166"/>
                        <a:pt x="332" y="1166"/>
                      </a:cubicBezTo>
                      <a:cubicBezTo>
                        <a:pt x="187" y="1166"/>
                        <a:pt x="187" y="1166"/>
                        <a:pt x="187" y="1166"/>
                      </a:cubicBezTo>
                      <a:cubicBezTo>
                        <a:pt x="187" y="1166"/>
                        <a:pt x="153" y="1154"/>
                        <a:pt x="153" y="1118"/>
                      </a:cubicBezTo>
                      <a:cubicBezTo>
                        <a:pt x="107" y="608"/>
                        <a:pt x="107" y="608"/>
                        <a:pt x="107" y="608"/>
                      </a:cubicBezTo>
                      <a:cubicBezTo>
                        <a:pt x="55" y="608"/>
                        <a:pt x="55" y="608"/>
                        <a:pt x="55" y="608"/>
                      </a:cubicBezTo>
                      <a:cubicBezTo>
                        <a:pt x="55" y="608"/>
                        <a:pt x="0" y="608"/>
                        <a:pt x="0" y="540"/>
                      </a:cubicBezTo>
                      <a:cubicBezTo>
                        <a:pt x="0" y="144"/>
                        <a:pt x="0" y="144"/>
                        <a:pt x="0" y="144"/>
                      </a:cubicBezTo>
                      <a:cubicBezTo>
                        <a:pt x="0" y="144"/>
                        <a:pt x="1" y="2"/>
                        <a:pt x="144" y="2"/>
                      </a:cubicBezTo>
                      <a:lnTo>
                        <a:pt x="260" y="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8E8272F5-432C-4B11-B49F-5B9E074A9B4C}"/>
                  </a:ext>
                </a:extLst>
              </p:cNvPr>
              <p:cNvGrpSpPr/>
              <p:nvPr/>
            </p:nvGrpSpPr>
            <p:grpSpPr>
              <a:xfrm>
                <a:off x="2685380" y="3351671"/>
                <a:ext cx="360375" cy="995773"/>
                <a:chOff x="609600" y="1844675"/>
                <a:chExt cx="723900" cy="2000251"/>
              </a:xfrm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69" name="Oval 6">
                  <a:extLst>
                    <a:ext uri="{FF2B5EF4-FFF2-40B4-BE49-F238E27FC236}">
                      <a16:creationId xmlns:a16="http://schemas.microsoft.com/office/drawing/2014/main" id="{ACB1C1F0-D3EB-4FC7-AF91-F83EC9A2BC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5813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70" name="Freeform 8">
                  <a:extLst>
                    <a:ext uri="{FF2B5EF4-FFF2-40B4-BE49-F238E27FC236}">
                      <a16:creationId xmlns:a16="http://schemas.microsoft.com/office/drawing/2014/main" id="{6D872D24-1C77-4901-87B3-17A84C8AC2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9600" y="2236788"/>
                  <a:ext cx="723900" cy="1608138"/>
                </a:xfrm>
                <a:custGeom>
                  <a:avLst/>
                  <a:gdLst>
                    <a:gd name="T0" fmla="*/ 260 w 524"/>
                    <a:gd name="T1" fmla="*/ 2 h 1166"/>
                    <a:gd name="T2" fmla="*/ 392 w 524"/>
                    <a:gd name="T3" fmla="*/ 2 h 1166"/>
                    <a:gd name="T4" fmla="*/ 524 w 524"/>
                    <a:gd name="T5" fmla="*/ 152 h 1166"/>
                    <a:gd name="T6" fmla="*/ 524 w 524"/>
                    <a:gd name="T7" fmla="*/ 550 h 1166"/>
                    <a:gd name="T8" fmla="*/ 459 w 524"/>
                    <a:gd name="T9" fmla="*/ 608 h 1166"/>
                    <a:gd name="T10" fmla="*/ 415 w 524"/>
                    <a:gd name="T11" fmla="*/ 608 h 1166"/>
                    <a:gd name="T12" fmla="*/ 368 w 524"/>
                    <a:gd name="T13" fmla="*/ 1122 h 1166"/>
                    <a:gd name="T14" fmla="*/ 332 w 524"/>
                    <a:gd name="T15" fmla="*/ 1166 h 1166"/>
                    <a:gd name="T16" fmla="*/ 187 w 524"/>
                    <a:gd name="T17" fmla="*/ 1166 h 1166"/>
                    <a:gd name="T18" fmla="*/ 153 w 524"/>
                    <a:gd name="T19" fmla="*/ 1118 h 1166"/>
                    <a:gd name="T20" fmla="*/ 107 w 524"/>
                    <a:gd name="T21" fmla="*/ 608 h 1166"/>
                    <a:gd name="T22" fmla="*/ 55 w 524"/>
                    <a:gd name="T23" fmla="*/ 608 h 1166"/>
                    <a:gd name="T24" fmla="*/ 0 w 524"/>
                    <a:gd name="T25" fmla="*/ 540 h 1166"/>
                    <a:gd name="T26" fmla="*/ 0 w 524"/>
                    <a:gd name="T27" fmla="*/ 144 h 1166"/>
                    <a:gd name="T28" fmla="*/ 144 w 524"/>
                    <a:gd name="T29" fmla="*/ 2 h 1166"/>
                    <a:gd name="T30" fmla="*/ 260 w 524"/>
                    <a:gd name="T31" fmla="*/ 2 h 1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24" h="1166">
                      <a:moveTo>
                        <a:pt x="260" y="2"/>
                      </a:moveTo>
                      <a:cubicBezTo>
                        <a:pt x="392" y="2"/>
                        <a:pt x="392" y="2"/>
                        <a:pt x="392" y="2"/>
                      </a:cubicBezTo>
                      <a:cubicBezTo>
                        <a:pt x="392" y="2"/>
                        <a:pt x="524" y="0"/>
                        <a:pt x="524" y="152"/>
                      </a:cubicBezTo>
                      <a:cubicBezTo>
                        <a:pt x="524" y="304"/>
                        <a:pt x="524" y="550"/>
                        <a:pt x="524" y="550"/>
                      </a:cubicBezTo>
                      <a:cubicBezTo>
                        <a:pt x="524" y="550"/>
                        <a:pt x="520" y="608"/>
                        <a:pt x="459" y="608"/>
                      </a:cubicBezTo>
                      <a:cubicBezTo>
                        <a:pt x="415" y="608"/>
                        <a:pt x="415" y="608"/>
                        <a:pt x="415" y="608"/>
                      </a:cubicBezTo>
                      <a:cubicBezTo>
                        <a:pt x="368" y="1122"/>
                        <a:pt x="368" y="1122"/>
                        <a:pt x="368" y="1122"/>
                      </a:cubicBezTo>
                      <a:cubicBezTo>
                        <a:pt x="368" y="1122"/>
                        <a:pt x="367" y="1166"/>
                        <a:pt x="332" y="1166"/>
                      </a:cubicBezTo>
                      <a:cubicBezTo>
                        <a:pt x="187" y="1166"/>
                        <a:pt x="187" y="1166"/>
                        <a:pt x="187" y="1166"/>
                      </a:cubicBezTo>
                      <a:cubicBezTo>
                        <a:pt x="187" y="1166"/>
                        <a:pt x="153" y="1154"/>
                        <a:pt x="153" y="1118"/>
                      </a:cubicBezTo>
                      <a:cubicBezTo>
                        <a:pt x="107" y="608"/>
                        <a:pt x="107" y="608"/>
                        <a:pt x="107" y="608"/>
                      </a:cubicBezTo>
                      <a:cubicBezTo>
                        <a:pt x="55" y="608"/>
                        <a:pt x="55" y="608"/>
                        <a:pt x="55" y="608"/>
                      </a:cubicBezTo>
                      <a:cubicBezTo>
                        <a:pt x="55" y="608"/>
                        <a:pt x="0" y="608"/>
                        <a:pt x="0" y="540"/>
                      </a:cubicBezTo>
                      <a:cubicBezTo>
                        <a:pt x="0" y="144"/>
                        <a:pt x="0" y="144"/>
                        <a:pt x="0" y="144"/>
                      </a:cubicBezTo>
                      <a:cubicBezTo>
                        <a:pt x="0" y="144"/>
                        <a:pt x="1" y="2"/>
                        <a:pt x="144" y="2"/>
                      </a:cubicBezTo>
                      <a:lnTo>
                        <a:pt x="260" y="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36B668AA-431E-4CCE-999F-50E9A23E6EE1}"/>
                  </a:ext>
                </a:extLst>
              </p:cNvPr>
              <p:cNvGrpSpPr/>
              <p:nvPr/>
            </p:nvGrpSpPr>
            <p:grpSpPr>
              <a:xfrm>
                <a:off x="4276836" y="3351671"/>
                <a:ext cx="360375" cy="995773"/>
                <a:chOff x="609600" y="1844675"/>
                <a:chExt cx="723900" cy="2000251"/>
              </a:xfrm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67" name="Oval 6">
                  <a:extLst>
                    <a:ext uri="{FF2B5EF4-FFF2-40B4-BE49-F238E27FC236}">
                      <a16:creationId xmlns:a16="http://schemas.microsoft.com/office/drawing/2014/main" id="{B5BFBAC7-9C7F-4493-845E-7C40140B3B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5813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68" name="Freeform 8">
                  <a:extLst>
                    <a:ext uri="{FF2B5EF4-FFF2-40B4-BE49-F238E27FC236}">
                      <a16:creationId xmlns:a16="http://schemas.microsoft.com/office/drawing/2014/main" id="{459D8358-4733-4D3D-BD22-D7E9323C53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9600" y="2236788"/>
                  <a:ext cx="723900" cy="1608138"/>
                </a:xfrm>
                <a:custGeom>
                  <a:avLst/>
                  <a:gdLst>
                    <a:gd name="T0" fmla="*/ 260 w 524"/>
                    <a:gd name="T1" fmla="*/ 2 h 1166"/>
                    <a:gd name="T2" fmla="*/ 392 w 524"/>
                    <a:gd name="T3" fmla="*/ 2 h 1166"/>
                    <a:gd name="T4" fmla="*/ 524 w 524"/>
                    <a:gd name="T5" fmla="*/ 152 h 1166"/>
                    <a:gd name="T6" fmla="*/ 524 w 524"/>
                    <a:gd name="T7" fmla="*/ 550 h 1166"/>
                    <a:gd name="T8" fmla="*/ 459 w 524"/>
                    <a:gd name="T9" fmla="*/ 608 h 1166"/>
                    <a:gd name="T10" fmla="*/ 415 w 524"/>
                    <a:gd name="T11" fmla="*/ 608 h 1166"/>
                    <a:gd name="T12" fmla="*/ 368 w 524"/>
                    <a:gd name="T13" fmla="*/ 1122 h 1166"/>
                    <a:gd name="T14" fmla="*/ 332 w 524"/>
                    <a:gd name="T15" fmla="*/ 1166 h 1166"/>
                    <a:gd name="T16" fmla="*/ 187 w 524"/>
                    <a:gd name="T17" fmla="*/ 1166 h 1166"/>
                    <a:gd name="T18" fmla="*/ 153 w 524"/>
                    <a:gd name="T19" fmla="*/ 1118 h 1166"/>
                    <a:gd name="T20" fmla="*/ 107 w 524"/>
                    <a:gd name="T21" fmla="*/ 608 h 1166"/>
                    <a:gd name="T22" fmla="*/ 55 w 524"/>
                    <a:gd name="T23" fmla="*/ 608 h 1166"/>
                    <a:gd name="T24" fmla="*/ 0 w 524"/>
                    <a:gd name="T25" fmla="*/ 540 h 1166"/>
                    <a:gd name="T26" fmla="*/ 0 w 524"/>
                    <a:gd name="T27" fmla="*/ 144 h 1166"/>
                    <a:gd name="T28" fmla="*/ 144 w 524"/>
                    <a:gd name="T29" fmla="*/ 2 h 1166"/>
                    <a:gd name="T30" fmla="*/ 260 w 524"/>
                    <a:gd name="T31" fmla="*/ 2 h 1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24" h="1166">
                      <a:moveTo>
                        <a:pt x="260" y="2"/>
                      </a:moveTo>
                      <a:cubicBezTo>
                        <a:pt x="392" y="2"/>
                        <a:pt x="392" y="2"/>
                        <a:pt x="392" y="2"/>
                      </a:cubicBezTo>
                      <a:cubicBezTo>
                        <a:pt x="392" y="2"/>
                        <a:pt x="524" y="0"/>
                        <a:pt x="524" y="152"/>
                      </a:cubicBezTo>
                      <a:cubicBezTo>
                        <a:pt x="524" y="304"/>
                        <a:pt x="524" y="550"/>
                        <a:pt x="524" y="550"/>
                      </a:cubicBezTo>
                      <a:cubicBezTo>
                        <a:pt x="524" y="550"/>
                        <a:pt x="520" y="608"/>
                        <a:pt x="459" y="608"/>
                      </a:cubicBezTo>
                      <a:cubicBezTo>
                        <a:pt x="415" y="608"/>
                        <a:pt x="415" y="608"/>
                        <a:pt x="415" y="608"/>
                      </a:cubicBezTo>
                      <a:cubicBezTo>
                        <a:pt x="368" y="1122"/>
                        <a:pt x="368" y="1122"/>
                        <a:pt x="368" y="1122"/>
                      </a:cubicBezTo>
                      <a:cubicBezTo>
                        <a:pt x="368" y="1122"/>
                        <a:pt x="367" y="1166"/>
                        <a:pt x="332" y="1166"/>
                      </a:cubicBezTo>
                      <a:cubicBezTo>
                        <a:pt x="187" y="1166"/>
                        <a:pt x="187" y="1166"/>
                        <a:pt x="187" y="1166"/>
                      </a:cubicBezTo>
                      <a:cubicBezTo>
                        <a:pt x="187" y="1166"/>
                        <a:pt x="153" y="1154"/>
                        <a:pt x="153" y="1118"/>
                      </a:cubicBezTo>
                      <a:cubicBezTo>
                        <a:pt x="107" y="608"/>
                        <a:pt x="107" y="608"/>
                        <a:pt x="107" y="608"/>
                      </a:cubicBezTo>
                      <a:cubicBezTo>
                        <a:pt x="55" y="608"/>
                        <a:pt x="55" y="608"/>
                        <a:pt x="55" y="608"/>
                      </a:cubicBezTo>
                      <a:cubicBezTo>
                        <a:pt x="55" y="608"/>
                        <a:pt x="0" y="608"/>
                        <a:pt x="0" y="540"/>
                      </a:cubicBezTo>
                      <a:cubicBezTo>
                        <a:pt x="0" y="144"/>
                        <a:pt x="0" y="144"/>
                        <a:pt x="0" y="144"/>
                      </a:cubicBezTo>
                      <a:cubicBezTo>
                        <a:pt x="0" y="144"/>
                        <a:pt x="1" y="2"/>
                        <a:pt x="144" y="2"/>
                      </a:cubicBezTo>
                      <a:lnTo>
                        <a:pt x="260" y="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1DAA6FE2-0B70-406D-BA4A-7C6168E9681B}"/>
                  </a:ext>
                </a:extLst>
              </p:cNvPr>
              <p:cNvGrpSpPr/>
              <p:nvPr/>
            </p:nvGrpSpPr>
            <p:grpSpPr>
              <a:xfrm>
                <a:off x="8282346" y="3371036"/>
                <a:ext cx="360375" cy="995773"/>
                <a:chOff x="609600" y="1844675"/>
                <a:chExt cx="723900" cy="2000251"/>
              </a:xfrm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65" name="Oval 6">
                  <a:extLst>
                    <a:ext uri="{FF2B5EF4-FFF2-40B4-BE49-F238E27FC236}">
                      <a16:creationId xmlns:a16="http://schemas.microsoft.com/office/drawing/2014/main" id="{DD2C250B-0674-43CD-86F3-ABBB6C260A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5813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66" name="Freeform 8">
                  <a:extLst>
                    <a:ext uri="{FF2B5EF4-FFF2-40B4-BE49-F238E27FC236}">
                      <a16:creationId xmlns:a16="http://schemas.microsoft.com/office/drawing/2014/main" id="{F31F4027-BD26-4C67-BF10-AE3F621401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9600" y="2236788"/>
                  <a:ext cx="723900" cy="1608138"/>
                </a:xfrm>
                <a:custGeom>
                  <a:avLst/>
                  <a:gdLst>
                    <a:gd name="T0" fmla="*/ 260 w 524"/>
                    <a:gd name="T1" fmla="*/ 2 h 1166"/>
                    <a:gd name="T2" fmla="*/ 392 w 524"/>
                    <a:gd name="T3" fmla="*/ 2 h 1166"/>
                    <a:gd name="T4" fmla="*/ 524 w 524"/>
                    <a:gd name="T5" fmla="*/ 152 h 1166"/>
                    <a:gd name="T6" fmla="*/ 524 w 524"/>
                    <a:gd name="T7" fmla="*/ 550 h 1166"/>
                    <a:gd name="T8" fmla="*/ 459 w 524"/>
                    <a:gd name="T9" fmla="*/ 608 h 1166"/>
                    <a:gd name="T10" fmla="*/ 415 w 524"/>
                    <a:gd name="T11" fmla="*/ 608 h 1166"/>
                    <a:gd name="T12" fmla="*/ 368 w 524"/>
                    <a:gd name="T13" fmla="*/ 1122 h 1166"/>
                    <a:gd name="T14" fmla="*/ 332 w 524"/>
                    <a:gd name="T15" fmla="*/ 1166 h 1166"/>
                    <a:gd name="T16" fmla="*/ 187 w 524"/>
                    <a:gd name="T17" fmla="*/ 1166 h 1166"/>
                    <a:gd name="T18" fmla="*/ 153 w 524"/>
                    <a:gd name="T19" fmla="*/ 1118 h 1166"/>
                    <a:gd name="T20" fmla="*/ 107 w 524"/>
                    <a:gd name="T21" fmla="*/ 608 h 1166"/>
                    <a:gd name="T22" fmla="*/ 55 w 524"/>
                    <a:gd name="T23" fmla="*/ 608 h 1166"/>
                    <a:gd name="T24" fmla="*/ 0 w 524"/>
                    <a:gd name="T25" fmla="*/ 540 h 1166"/>
                    <a:gd name="T26" fmla="*/ 0 w 524"/>
                    <a:gd name="T27" fmla="*/ 144 h 1166"/>
                    <a:gd name="T28" fmla="*/ 144 w 524"/>
                    <a:gd name="T29" fmla="*/ 2 h 1166"/>
                    <a:gd name="T30" fmla="*/ 260 w 524"/>
                    <a:gd name="T31" fmla="*/ 2 h 1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24" h="1166">
                      <a:moveTo>
                        <a:pt x="260" y="2"/>
                      </a:moveTo>
                      <a:cubicBezTo>
                        <a:pt x="392" y="2"/>
                        <a:pt x="392" y="2"/>
                        <a:pt x="392" y="2"/>
                      </a:cubicBezTo>
                      <a:cubicBezTo>
                        <a:pt x="392" y="2"/>
                        <a:pt x="524" y="0"/>
                        <a:pt x="524" y="152"/>
                      </a:cubicBezTo>
                      <a:cubicBezTo>
                        <a:pt x="524" y="304"/>
                        <a:pt x="524" y="550"/>
                        <a:pt x="524" y="550"/>
                      </a:cubicBezTo>
                      <a:cubicBezTo>
                        <a:pt x="524" y="550"/>
                        <a:pt x="520" y="608"/>
                        <a:pt x="459" y="608"/>
                      </a:cubicBezTo>
                      <a:cubicBezTo>
                        <a:pt x="415" y="608"/>
                        <a:pt x="415" y="608"/>
                        <a:pt x="415" y="608"/>
                      </a:cubicBezTo>
                      <a:cubicBezTo>
                        <a:pt x="368" y="1122"/>
                        <a:pt x="368" y="1122"/>
                        <a:pt x="368" y="1122"/>
                      </a:cubicBezTo>
                      <a:cubicBezTo>
                        <a:pt x="368" y="1122"/>
                        <a:pt x="367" y="1166"/>
                        <a:pt x="332" y="1166"/>
                      </a:cubicBezTo>
                      <a:cubicBezTo>
                        <a:pt x="187" y="1166"/>
                        <a:pt x="187" y="1166"/>
                        <a:pt x="187" y="1166"/>
                      </a:cubicBezTo>
                      <a:cubicBezTo>
                        <a:pt x="187" y="1166"/>
                        <a:pt x="153" y="1154"/>
                        <a:pt x="153" y="1118"/>
                      </a:cubicBezTo>
                      <a:cubicBezTo>
                        <a:pt x="107" y="608"/>
                        <a:pt x="107" y="608"/>
                        <a:pt x="107" y="608"/>
                      </a:cubicBezTo>
                      <a:cubicBezTo>
                        <a:pt x="55" y="608"/>
                        <a:pt x="55" y="608"/>
                        <a:pt x="55" y="608"/>
                      </a:cubicBezTo>
                      <a:cubicBezTo>
                        <a:pt x="55" y="608"/>
                        <a:pt x="0" y="608"/>
                        <a:pt x="0" y="540"/>
                      </a:cubicBezTo>
                      <a:cubicBezTo>
                        <a:pt x="0" y="144"/>
                        <a:pt x="0" y="144"/>
                        <a:pt x="0" y="144"/>
                      </a:cubicBezTo>
                      <a:cubicBezTo>
                        <a:pt x="0" y="144"/>
                        <a:pt x="1" y="2"/>
                        <a:pt x="144" y="2"/>
                      </a:cubicBezTo>
                      <a:lnTo>
                        <a:pt x="260" y="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C2F57D8E-B4D0-4CD4-8B68-057F18F78BEA}"/>
                  </a:ext>
                </a:extLst>
              </p:cNvPr>
              <p:cNvGrpSpPr/>
              <p:nvPr/>
            </p:nvGrpSpPr>
            <p:grpSpPr>
              <a:xfrm>
                <a:off x="5868292" y="3351671"/>
                <a:ext cx="360375" cy="995773"/>
                <a:chOff x="609600" y="1844675"/>
                <a:chExt cx="723900" cy="2000251"/>
              </a:xfrm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63" name="Oval 6">
                  <a:extLst>
                    <a:ext uri="{FF2B5EF4-FFF2-40B4-BE49-F238E27FC236}">
                      <a16:creationId xmlns:a16="http://schemas.microsoft.com/office/drawing/2014/main" id="{7B1D9C0C-EC96-4A48-A1C5-D570A648AB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5813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64" name="Freeform 8">
                  <a:extLst>
                    <a:ext uri="{FF2B5EF4-FFF2-40B4-BE49-F238E27FC236}">
                      <a16:creationId xmlns:a16="http://schemas.microsoft.com/office/drawing/2014/main" id="{A08B9522-413E-4C6D-9C45-2A4B669559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9600" y="2236788"/>
                  <a:ext cx="723900" cy="1608138"/>
                </a:xfrm>
                <a:custGeom>
                  <a:avLst/>
                  <a:gdLst>
                    <a:gd name="T0" fmla="*/ 260 w 524"/>
                    <a:gd name="T1" fmla="*/ 2 h 1166"/>
                    <a:gd name="T2" fmla="*/ 392 w 524"/>
                    <a:gd name="T3" fmla="*/ 2 h 1166"/>
                    <a:gd name="T4" fmla="*/ 524 w 524"/>
                    <a:gd name="T5" fmla="*/ 152 h 1166"/>
                    <a:gd name="T6" fmla="*/ 524 w 524"/>
                    <a:gd name="T7" fmla="*/ 550 h 1166"/>
                    <a:gd name="T8" fmla="*/ 459 w 524"/>
                    <a:gd name="T9" fmla="*/ 608 h 1166"/>
                    <a:gd name="T10" fmla="*/ 415 w 524"/>
                    <a:gd name="T11" fmla="*/ 608 h 1166"/>
                    <a:gd name="T12" fmla="*/ 368 w 524"/>
                    <a:gd name="T13" fmla="*/ 1122 h 1166"/>
                    <a:gd name="T14" fmla="*/ 332 w 524"/>
                    <a:gd name="T15" fmla="*/ 1166 h 1166"/>
                    <a:gd name="T16" fmla="*/ 187 w 524"/>
                    <a:gd name="T17" fmla="*/ 1166 h 1166"/>
                    <a:gd name="T18" fmla="*/ 153 w 524"/>
                    <a:gd name="T19" fmla="*/ 1118 h 1166"/>
                    <a:gd name="T20" fmla="*/ 107 w 524"/>
                    <a:gd name="T21" fmla="*/ 608 h 1166"/>
                    <a:gd name="T22" fmla="*/ 55 w 524"/>
                    <a:gd name="T23" fmla="*/ 608 h 1166"/>
                    <a:gd name="T24" fmla="*/ 0 w 524"/>
                    <a:gd name="T25" fmla="*/ 540 h 1166"/>
                    <a:gd name="T26" fmla="*/ 0 w 524"/>
                    <a:gd name="T27" fmla="*/ 144 h 1166"/>
                    <a:gd name="T28" fmla="*/ 144 w 524"/>
                    <a:gd name="T29" fmla="*/ 2 h 1166"/>
                    <a:gd name="T30" fmla="*/ 260 w 524"/>
                    <a:gd name="T31" fmla="*/ 2 h 1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24" h="1166">
                      <a:moveTo>
                        <a:pt x="260" y="2"/>
                      </a:moveTo>
                      <a:cubicBezTo>
                        <a:pt x="392" y="2"/>
                        <a:pt x="392" y="2"/>
                        <a:pt x="392" y="2"/>
                      </a:cubicBezTo>
                      <a:cubicBezTo>
                        <a:pt x="392" y="2"/>
                        <a:pt x="524" y="0"/>
                        <a:pt x="524" y="152"/>
                      </a:cubicBezTo>
                      <a:cubicBezTo>
                        <a:pt x="524" y="304"/>
                        <a:pt x="524" y="550"/>
                        <a:pt x="524" y="550"/>
                      </a:cubicBezTo>
                      <a:cubicBezTo>
                        <a:pt x="524" y="550"/>
                        <a:pt x="520" y="608"/>
                        <a:pt x="459" y="608"/>
                      </a:cubicBezTo>
                      <a:cubicBezTo>
                        <a:pt x="415" y="608"/>
                        <a:pt x="415" y="608"/>
                        <a:pt x="415" y="608"/>
                      </a:cubicBezTo>
                      <a:cubicBezTo>
                        <a:pt x="368" y="1122"/>
                        <a:pt x="368" y="1122"/>
                        <a:pt x="368" y="1122"/>
                      </a:cubicBezTo>
                      <a:cubicBezTo>
                        <a:pt x="368" y="1122"/>
                        <a:pt x="367" y="1166"/>
                        <a:pt x="332" y="1166"/>
                      </a:cubicBezTo>
                      <a:cubicBezTo>
                        <a:pt x="187" y="1166"/>
                        <a:pt x="187" y="1166"/>
                        <a:pt x="187" y="1166"/>
                      </a:cubicBezTo>
                      <a:cubicBezTo>
                        <a:pt x="187" y="1166"/>
                        <a:pt x="153" y="1154"/>
                        <a:pt x="153" y="1118"/>
                      </a:cubicBezTo>
                      <a:cubicBezTo>
                        <a:pt x="107" y="608"/>
                        <a:pt x="107" y="608"/>
                        <a:pt x="107" y="608"/>
                      </a:cubicBezTo>
                      <a:cubicBezTo>
                        <a:pt x="55" y="608"/>
                        <a:pt x="55" y="608"/>
                        <a:pt x="55" y="608"/>
                      </a:cubicBezTo>
                      <a:cubicBezTo>
                        <a:pt x="55" y="608"/>
                        <a:pt x="0" y="608"/>
                        <a:pt x="0" y="540"/>
                      </a:cubicBezTo>
                      <a:cubicBezTo>
                        <a:pt x="0" y="144"/>
                        <a:pt x="0" y="144"/>
                        <a:pt x="0" y="144"/>
                      </a:cubicBezTo>
                      <a:cubicBezTo>
                        <a:pt x="0" y="144"/>
                        <a:pt x="1" y="2"/>
                        <a:pt x="144" y="2"/>
                      </a:cubicBezTo>
                      <a:lnTo>
                        <a:pt x="260" y="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EB6E44EE-A76F-4EC8-B7E9-CDC11FAEC6A4}"/>
                  </a:ext>
                </a:extLst>
              </p:cNvPr>
              <p:cNvGrpSpPr/>
              <p:nvPr/>
            </p:nvGrpSpPr>
            <p:grpSpPr>
              <a:xfrm>
                <a:off x="3454238" y="3348142"/>
                <a:ext cx="414116" cy="1002094"/>
                <a:chOff x="1462088" y="1844675"/>
                <a:chExt cx="831850" cy="2012950"/>
              </a:xfrm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60" name="Oval 5">
                  <a:extLst>
                    <a:ext uri="{FF2B5EF4-FFF2-40B4-BE49-F238E27FC236}">
                      <a16:creationId xmlns:a16="http://schemas.microsoft.com/office/drawing/2014/main" id="{0789197C-1B3D-4F71-90A5-F76D076405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61" name="Oval 7">
                  <a:extLst>
                    <a:ext uri="{FF2B5EF4-FFF2-40B4-BE49-F238E27FC236}">
                      <a16:creationId xmlns:a16="http://schemas.microsoft.com/office/drawing/2014/main" id="{35CB1E69-FEC9-4E02-BD46-FD0CEBA099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62" name="Freeform 9">
                  <a:extLst>
                    <a:ext uri="{FF2B5EF4-FFF2-40B4-BE49-F238E27FC236}">
                      <a16:creationId xmlns:a16="http://schemas.microsoft.com/office/drawing/2014/main" id="{C5295D26-27F0-465B-9E6A-919137E5D9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2088" y="2247900"/>
                  <a:ext cx="831850" cy="1609725"/>
                </a:xfrm>
                <a:custGeom>
                  <a:avLst/>
                  <a:gdLst>
                    <a:gd name="T0" fmla="*/ 295 w 603"/>
                    <a:gd name="T1" fmla="*/ 5 h 1167"/>
                    <a:gd name="T2" fmla="*/ 383 w 603"/>
                    <a:gd name="T3" fmla="*/ 5 h 1167"/>
                    <a:gd name="T4" fmla="*/ 514 w 603"/>
                    <a:gd name="T5" fmla="*/ 114 h 1167"/>
                    <a:gd name="T6" fmla="*/ 582 w 603"/>
                    <a:gd name="T7" fmla="*/ 455 h 1167"/>
                    <a:gd name="T8" fmla="*/ 542 w 603"/>
                    <a:gd name="T9" fmla="*/ 516 h 1167"/>
                    <a:gd name="T10" fmla="*/ 514 w 603"/>
                    <a:gd name="T11" fmla="*/ 516 h 1167"/>
                    <a:gd name="T12" fmla="*/ 549 w 603"/>
                    <a:gd name="T13" fmla="*/ 715 h 1167"/>
                    <a:gd name="T14" fmla="*/ 513 w 603"/>
                    <a:gd name="T15" fmla="*/ 770 h 1167"/>
                    <a:gd name="T16" fmla="*/ 425 w 603"/>
                    <a:gd name="T17" fmla="*/ 770 h 1167"/>
                    <a:gd name="T18" fmla="*/ 384 w 603"/>
                    <a:gd name="T19" fmla="*/ 1123 h 1167"/>
                    <a:gd name="T20" fmla="*/ 351 w 603"/>
                    <a:gd name="T21" fmla="*/ 1167 h 1167"/>
                    <a:gd name="T22" fmla="*/ 250 w 603"/>
                    <a:gd name="T23" fmla="*/ 1167 h 1167"/>
                    <a:gd name="T24" fmla="*/ 207 w 603"/>
                    <a:gd name="T25" fmla="*/ 1123 h 1167"/>
                    <a:gd name="T26" fmla="*/ 165 w 603"/>
                    <a:gd name="T27" fmla="*/ 770 h 1167"/>
                    <a:gd name="T28" fmla="*/ 77 w 603"/>
                    <a:gd name="T29" fmla="*/ 770 h 1167"/>
                    <a:gd name="T30" fmla="*/ 42 w 603"/>
                    <a:gd name="T31" fmla="*/ 709 h 1167"/>
                    <a:gd name="T32" fmla="*/ 73 w 603"/>
                    <a:gd name="T33" fmla="*/ 515 h 1167"/>
                    <a:gd name="T34" fmla="*/ 50 w 603"/>
                    <a:gd name="T35" fmla="*/ 515 h 1167"/>
                    <a:gd name="T36" fmla="*/ 8 w 603"/>
                    <a:gd name="T37" fmla="*/ 453 h 1167"/>
                    <a:gd name="T38" fmla="*/ 72 w 603"/>
                    <a:gd name="T39" fmla="*/ 114 h 1167"/>
                    <a:gd name="T40" fmla="*/ 194 w 603"/>
                    <a:gd name="T41" fmla="*/ 5 h 1167"/>
                    <a:gd name="T42" fmla="*/ 295 w 603"/>
                    <a:gd name="T43" fmla="*/ 5 h 1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03" h="1167">
                      <a:moveTo>
                        <a:pt x="295" y="5"/>
                      </a:moveTo>
                      <a:cubicBezTo>
                        <a:pt x="383" y="5"/>
                        <a:pt x="383" y="5"/>
                        <a:pt x="383" y="5"/>
                      </a:cubicBezTo>
                      <a:cubicBezTo>
                        <a:pt x="383" y="5"/>
                        <a:pt x="488" y="0"/>
                        <a:pt x="514" y="114"/>
                      </a:cubicBezTo>
                      <a:cubicBezTo>
                        <a:pt x="582" y="455"/>
                        <a:pt x="582" y="455"/>
                        <a:pt x="582" y="455"/>
                      </a:cubicBezTo>
                      <a:cubicBezTo>
                        <a:pt x="582" y="455"/>
                        <a:pt x="603" y="513"/>
                        <a:pt x="542" y="516"/>
                      </a:cubicBezTo>
                      <a:cubicBezTo>
                        <a:pt x="514" y="516"/>
                        <a:pt x="514" y="516"/>
                        <a:pt x="514" y="516"/>
                      </a:cubicBezTo>
                      <a:cubicBezTo>
                        <a:pt x="549" y="715"/>
                        <a:pt x="549" y="715"/>
                        <a:pt x="549" y="715"/>
                      </a:cubicBezTo>
                      <a:cubicBezTo>
                        <a:pt x="549" y="715"/>
                        <a:pt x="565" y="770"/>
                        <a:pt x="513" y="770"/>
                      </a:cubicBezTo>
                      <a:cubicBezTo>
                        <a:pt x="425" y="770"/>
                        <a:pt x="425" y="770"/>
                        <a:pt x="425" y="770"/>
                      </a:cubicBezTo>
                      <a:cubicBezTo>
                        <a:pt x="384" y="1123"/>
                        <a:pt x="384" y="1123"/>
                        <a:pt x="384" y="1123"/>
                      </a:cubicBezTo>
                      <a:cubicBezTo>
                        <a:pt x="384" y="1123"/>
                        <a:pt x="382" y="1167"/>
                        <a:pt x="351" y="1167"/>
                      </a:cubicBezTo>
                      <a:cubicBezTo>
                        <a:pt x="250" y="1167"/>
                        <a:pt x="250" y="1167"/>
                        <a:pt x="250" y="1167"/>
                      </a:cubicBezTo>
                      <a:cubicBezTo>
                        <a:pt x="250" y="1167"/>
                        <a:pt x="208" y="1167"/>
                        <a:pt x="207" y="1123"/>
                      </a:cubicBezTo>
                      <a:cubicBezTo>
                        <a:pt x="165" y="770"/>
                        <a:pt x="165" y="770"/>
                        <a:pt x="165" y="770"/>
                      </a:cubicBezTo>
                      <a:cubicBezTo>
                        <a:pt x="77" y="770"/>
                        <a:pt x="77" y="770"/>
                        <a:pt x="77" y="770"/>
                      </a:cubicBezTo>
                      <a:cubicBezTo>
                        <a:pt x="77" y="770"/>
                        <a:pt x="30" y="777"/>
                        <a:pt x="42" y="709"/>
                      </a:cubicBezTo>
                      <a:cubicBezTo>
                        <a:pt x="73" y="515"/>
                        <a:pt x="73" y="515"/>
                        <a:pt x="73" y="515"/>
                      </a:cubicBezTo>
                      <a:cubicBezTo>
                        <a:pt x="50" y="515"/>
                        <a:pt x="50" y="515"/>
                        <a:pt x="50" y="515"/>
                      </a:cubicBezTo>
                      <a:cubicBezTo>
                        <a:pt x="50" y="515"/>
                        <a:pt x="0" y="515"/>
                        <a:pt x="8" y="453"/>
                      </a:cubicBezTo>
                      <a:cubicBezTo>
                        <a:pt x="72" y="114"/>
                        <a:pt x="72" y="114"/>
                        <a:pt x="72" y="114"/>
                      </a:cubicBezTo>
                      <a:cubicBezTo>
                        <a:pt x="72" y="114"/>
                        <a:pt x="91" y="5"/>
                        <a:pt x="194" y="5"/>
                      </a:cubicBezTo>
                      <a:lnTo>
                        <a:pt x="295" y="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D9F29683-4197-47ED-989B-654455372026}"/>
                  </a:ext>
                </a:extLst>
              </p:cNvPr>
              <p:cNvGrpSpPr/>
              <p:nvPr/>
            </p:nvGrpSpPr>
            <p:grpSpPr>
              <a:xfrm>
                <a:off x="5045694" y="3375555"/>
                <a:ext cx="414116" cy="1002094"/>
                <a:chOff x="1462088" y="1844675"/>
                <a:chExt cx="831850" cy="2012950"/>
              </a:xfrm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57" name="Oval 5">
                  <a:extLst>
                    <a:ext uri="{FF2B5EF4-FFF2-40B4-BE49-F238E27FC236}">
                      <a16:creationId xmlns:a16="http://schemas.microsoft.com/office/drawing/2014/main" id="{C4E9A44C-282E-44C8-9B0D-30A74190BE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58" name="Oval 7">
                  <a:extLst>
                    <a:ext uri="{FF2B5EF4-FFF2-40B4-BE49-F238E27FC236}">
                      <a16:creationId xmlns:a16="http://schemas.microsoft.com/office/drawing/2014/main" id="{506F6F9A-D614-4959-8017-F966AE3357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59" name="Freeform 9">
                  <a:extLst>
                    <a:ext uri="{FF2B5EF4-FFF2-40B4-BE49-F238E27FC236}">
                      <a16:creationId xmlns:a16="http://schemas.microsoft.com/office/drawing/2014/main" id="{CA10174F-C3F3-4828-8BB1-CFCB4D0E59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2088" y="2247900"/>
                  <a:ext cx="831850" cy="1609725"/>
                </a:xfrm>
                <a:custGeom>
                  <a:avLst/>
                  <a:gdLst>
                    <a:gd name="T0" fmla="*/ 295 w 603"/>
                    <a:gd name="T1" fmla="*/ 5 h 1167"/>
                    <a:gd name="T2" fmla="*/ 383 w 603"/>
                    <a:gd name="T3" fmla="*/ 5 h 1167"/>
                    <a:gd name="T4" fmla="*/ 514 w 603"/>
                    <a:gd name="T5" fmla="*/ 114 h 1167"/>
                    <a:gd name="T6" fmla="*/ 582 w 603"/>
                    <a:gd name="T7" fmla="*/ 455 h 1167"/>
                    <a:gd name="T8" fmla="*/ 542 w 603"/>
                    <a:gd name="T9" fmla="*/ 516 h 1167"/>
                    <a:gd name="T10" fmla="*/ 514 w 603"/>
                    <a:gd name="T11" fmla="*/ 516 h 1167"/>
                    <a:gd name="T12" fmla="*/ 549 w 603"/>
                    <a:gd name="T13" fmla="*/ 715 h 1167"/>
                    <a:gd name="T14" fmla="*/ 513 w 603"/>
                    <a:gd name="T15" fmla="*/ 770 h 1167"/>
                    <a:gd name="T16" fmla="*/ 425 w 603"/>
                    <a:gd name="T17" fmla="*/ 770 h 1167"/>
                    <a:gd name="T18" fmla="*/ 384 w 603"/>
                    <a:gd name="T19" fmla="*/ 1123 h 1167"/>
                    <a:gd name="T20" fmla="*/ 351 w 603"/>
                    <a:gd name="T21" fmla="*/ 1167 h 1167"/>
                    <a:gd name="T22" fmla="*/ 250 w 603"/>
                    <a:gd name="T23" fmla="*/ 1167 h 1167"/>
                    <a:gd name="T24" fmla="*/ 207 w 603"/>
                    <a:gd name="T25" fmla="*/ 1123 h 1167"/>
                    <a:gd name="T26" fmla="*/ 165 w 603"/>
                    <a:gd name="T27" fmla="*/ 770 h 1167"/>
                    <a:gd name="T28" fmla="*/ 77 w 603"/>
                    <a:gd name="T29" fmla="*/ 770 h 1167"/>
                    <a:gd name="T30" fmla="*/ 42 w 603"/>
                    <a:gd name="T31" fmla="*/ 709 h 1167"/>
                    <a:gd name="T32" fmla="*/ 73 w 603"/>
                    <a:gd name="T33" fmla="*/ 515 h 1167"/>
                    <a:gd name="T34" fmla="*/ 50 w 603"/>
                    <a:gd name="T35" fmla="*/ 515 h 1167"/>
                    <a:gd name="T36" fmla="*/ 8 w 603"/>
                    <a:gd name="T37" fmla="*/ 453 h 1167"/>
                    <a:gd name="T38" fmla="*/ 72 w 603"/>
                    <a:gd name="T39" fmla="*/ 114 h 1167"/>
                    <a:gd name="T40" fmla="*/ 194 w 603"/>
                    <a:gd name="T41" fmla="*/ 5 h 1167"/>
                    <a:gd name="T42" fmla="*/ 295 w 603"/>
                    <a:gd name="T43" fmla="*/ 5 h 1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03" h="1167">
                      <a:moveTo>
                        <a:pt x="295" y="5"/>
                      </a:moveTo>
                      <a:cubicBezTo>
                        <a:pt x="383" y="5"/>
                        <a:pt x="383" y="5"/>
                        <a:pt x="383" y="5"/>
                      </a:cubicBezTo>
                      <a:cubicBezTo>
                        <a:pt x="383" y="5"/>
                        <a:pt x="488" y="0"/>
                        <a:pt x="514" y="114"/>
                      </a:cubicBezTo>
                      <a:cubicBezTo>
                        <a:pt x="582" y="455"/>
                        <a:pt x="582" y="455"/>
                        <a:pt x="582" y="455"/>
                      </a:cubicBezTo>
                      <a:cubicBezTo>
                        <a:pt x="582" y="455"/>
                        <a:pt x="603" y="513"/>
                        <a:pt x="542" y="516"/>
                      </a:cubicBezTo>
                      <a:cubicBezTo>
                        <a:pt x="514" y="516"/>
                        <a:pt x="514" y="516"/>
                        <a:pt x="514" y="516"/>
                      </a:cubicBezTo>
                      <a:cubicBezTo>
                        <a:pt x="549" y="715"/>
                        <a:pt x="549" y="715"/>
                        <a:pt x="549" y="715"/>
                      </a:cubicBezTo>
                      <a:cubicBezTo>
                        <a:pt x="549" y="715"/>
                        <a:pt x="565" y="770"/>
                        <a:pt x="513" y="770"/>
                      </a:cubicBezTo>
                      <a:cubicBezTo>
                        <a:pt x="425" y="770"/>
                        <a:pt x="425" y="770"/>
                        <a:pt x="425" y="770"/>
                      </a:cubicBezTo>
                      <a:cubicBezTo>
                        <a:pt x="384" y="1123"/>
                        <a:pt x="384" y="1123"/>
                        <a:pt x="384" y="1123"/>
                      </a:cubicBezTo>
                      <a:cubicBezTo>
                        <a:pt x="384" y="1123"/>
                        <a:pt x="382" y="1167"/>
                        <a:pt x="351" y="1167"/>
                      </a:cubicBezTo>
                      <a:cubicBezTo>
                        <a:pt x="250" y="1167"/>
                        <a:pt x="250" y="1167"/>
                        <a:pt x="250" y="1167"/>
                      </a:cubicBezTo>
                      <a:cubicBezTo>
                        <a:pt x="250" y="1167"/>
                        <a:pt x="208" y="1167"/>
                        <a:pt x="207" y="1123"/>
                      </a:cubicBezTo>
                      <a:cubicBezTo>
                        <a:pt x="165" y="770"/>
                        <a:pt x="165" y="770"/>
                        <a:pt x="165" y="770"/>
                      </a:cubicBezTo>
                      <a:cubicBezTo>
                        <a:pt x="77" y="770"/>
                        <a:pt x="77" y="770"/>
                        <a:pt x="77" y="770"/>
                      </a:cubicBezTo>
                      <a:cubicBezTo>
                        <a:pt x="77" y="770"/>
                        <a:pt x="30" y="777"/>
                        <a:pt x="42" y="709"/>
                      </a:cubicBezTo>
                      <a:cubicBezTo>
                        <a:pt x="73" y="515"/>
                        <a:pt x="73" y="515"/>
                        <a:pt x="73" y="515"/>
                      </a:cubicBezTo>
                      <a:cubicBezTo>
                        <a:pt x="50" y="515"/>
                        <a:pt x="50" y="515"/>
                        <a:pt x="50" y="515"/>
                      </a:cubicBezTo>
                      <a:cubicBezTo>
                        <a:pt x="50" y="515"/>
                        <a:pt x="0" y="515"/>
                        <a:pt x="8" y="453"/>
                      </a:cubicBezTo>
                      <a:cubicBezTo>
                        <a:pt x="72" y="114"/>
                        <a:pt x="72" y="114"/>
                        <a:pt x="72" y="114"/>
                      </a:cubicBezTo>
                      <a:cubicBezTo>
                        <a:pt x="72" y="114"/>
                        <a:pt x="91" y="5"/>
                        <a:pt x="194" y="5"/>
                      </a:cubicBezTo>
                      <a:lnTo>
                        <a:pt x="295" y="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27C1764A-96B1-4E7A-84E5-5133F5EE4C79}"/>
                  </a:ext>
                </a:extLst>
              </p:cNvPr>
              <p:cNvGrpSpPr/>
              <p:nvPr/>
            </p:nvGrpSpPr>
            <p:grpSpPr>
              <a:xfrm>
                <a:off x="6637149" y="3395048"/>
                <a:ext cx="414116" cy="1002094"/>
                <a:chOff x="1462088" y="1844675"/>
                <a:chExt cx="831850" cy="2012950"/>
              </a:xfrm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54" name="Oval 5">
                  <a:extLst>
                    <a:ext uri="{FF2B5EF4-FFF2-40B4-BE49-F238E27FC236}">
                      <a16:creationId xmlns:a16="http://schemas.microsoft.com/office/drawing/2014/main" id="{726A9364-5F61-4AEA-912E-B8E2D85A53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55" name="Oval 7">
                  <a:extLst>
                    <a:ext uri="{FF2B5EF4-FFF2-40B4-BE49-F238E27FC236}">
                      <a16:creationId xmlns:a16="http://schemas.microsoft.com/office/drawing/2014/main" id="{568BA490-F313-498D-AD5F-095FE87060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56" name="Freeform 9">
                  <a:extLst>
                    <a:ext uri="{FF2B5EF4-FFF2-40B4-BE49-F238E27FC236}">
                      <a16:creationId xmlns:a16="http://schemas.microsoft.com/office/drawing/2014/main" id="{1D47983A-B086-4F35-93EC-F1544619ED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2088" y="2247900"/>
                  <a:ext cx="831850" cy="1609725"/>
                </a:xfrm>
                <a:custGeom>
                  <a:avLst/>
                  <a:gdLst>
                    <a:gd name="T0" fmla="*/ 295 w 603"/>
                    <a:gd name="T1" fmla="*/ 5 h 1167"/>
                    <a:gd name="T2" fmla="*/ 383 w 603"/>
                    <a:gd name="T3" fmla="*/ 5 h 1167"/>
                    <a:gd name="T4" fmla="*/ 514 w 603"/>
                    <a:gd name="T5" fmla="*/ 114 h 1167"/>
                    <a:gd name="T6" fmla="*/ 582 w 603"/>
                    <a:gd name="T7" fmla="*/ 455 h 1167"/>
                    <a:gd name="T8" fmla="*/ 542 w 603"/>
                    <a:gd name="T9" fmla="*/ 516 h 1167"/>
                    <a:gd name="T10" fmla="*/ 514 w 603"/>
                    <a:gd name="T11" fmla="*/ 516 h 1167"/>
                    <a:gd name="T12" fmla="*/ 549 w 603"/>
                    <a:gd name="T13" fmla="*/ 715 h 1167"/>
                    <a:gd name="T14" fmla="*/ 513 w 603"/>
                    <a:gd name="T15" fmla="*/ 770 h 1167"/>
                    <a:gd name="T16" fmla="*/ 425 w 603"/>
                    <a:gd name="T17" fmla="*/ 770 h 1167"/>
                    <a:gd name="T18" fmla="*/ 384 w 603"/>
                    <a:gd name="T19" fmla="*/ 1123 h 1167"/>
                    <a:gd name="T20" fmla="*/ 351 w 603"/>
                    <a:gd name="T21" fmla="*/ 1167 h 1167"/>
                    <a:gd name="T22" fmla="*/ 250 w 603"/>
                    <a:gd name="T23" fmla="*/ 1167 h 1167"/>
                    <a:gd name="T24" fmla="*/ 207 w 603"/>
                    <a:gd name="T25" fmla="*/ 1123 h 1167"/>
                    <a:gd name="T26" fmla="*/ 165 w 603"/>
                    <a:gd name="T27" fmla="*/ 770 h 1167"/>
                    <a:gd name="T28" fmla="*/ 77 w 603"/>
                    <a:gd name="T29" fmla="*/ 770 h 1167"/>
                    <a:gd name="T30" fmla="*/ 42 w 603"/>
                    <a:gd name="T31" fmla="*/ 709 h 1167"/>
                    <a:gd name="T32" fmla="*/ 73 w 603"/>
                    <a:gd name="T33" fmla="*/ 515 h 1167"/>
                    <a:gd name="T34" fmla="*/ 50 w 603"/>
                    <a:gd name="T35" fmla="*/ 515 h 1167"/>
                    <a:gd name="T36" fmla="*/ 8 w 603"/>
                    <a:gd name="T37" fmla="*/ 453 h 1167"/>
                    <a:gd name="T38" fmla="*/ 72 w 603"/>
                    <a:gd name="T39" fmla="*/ 114 h 1167"/>
                    <a:gd name="T40" fmla="*/ 194 w 603"/>
                    <a:gd name="T41" fmla="*/ 5 h 1167"/>
                    <a:gd name="T42" fmla="*/ 295 w 603"/>
                    <a:gd name="T43" fmla="*/ 5 h 1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03" h="1167">
                      <a:moveTo>
                        <a:pt x="295" y="5"/>
                      </a:moveTo>
                      <a:cubicBezTo>
                        <a:pt x="383" y="5"/>
                        <a:pt x="383" y="5"/>
                        <a:pt x="383" y="5"/>
                      </a:cubicBezTo>
                      <a:cubicBezTo>
                        <a:pt x="383" y="5"/>
                        <a:pt x="488" y="0"/>
                        <a:pt x="514" y="114"/>
                      </a:cubicBezTo>
                      <a:cubicBezTo>
                        <a:pt x="582" y="455"/>
                        <a:pt x="582" y="455"/>
                        <a:pt x="582" y="455"/>
                      </a:cubicBezTo>
                      <a:cubicBezTo>
                        <a:pt x="582" y="455"/>
                        <a:pt x="603" y="513"/>
                        <a:pt x="542" y="516"/>
                      </a:cubicBezTo>
                      <a:cubicBezTo>
                        <a:pt x="514" y="516"/>
                        <a:pt x="514" y="516"/>
                        <a:pt x="514" y="516"/>
                      </a:cubicBezTo>
                      <a:cubicBezTo>
                        <a:pt x="549" y="715"/>
                        <a:pt x="549" y="715"/>
                        <a:pt x="549" y="715"/>
                      </a:cubicBezTo>
                      <a:cubicBezTo>
                        <a:pt x="549" y="715"/>
                        <a:pt x="565" y="770"/>
                        <a:pt x="513" y="770"/>
                      </a:cubicBezTo>
                      <a:cubicBezTo>
                        <a:pt x="425" y="770"/>
                        <a:pt x="425" y="770"/>
                        <a:pt x="425" y="770"/>
                      </a:cubicBezTo>
                      <a:cubicBezTo>
                        <a:pt x="384" y="1123"/>
                        <a:pt x="384" y="1123"/>
                        <a:pt x="384" y="1123"/>
                      </a:cubicBezTo>
                      <a:cubicBezTo>
                        <a:pt x="384" y="1123"/>
                        <a:pt x="382" y="1167"/>
                        <a:pt x="351" y="1167"/>
                      </a:cubicBezTo>
                      <a:cubicBezTo>
                        <a:pt x="250" y="1167"/>
                        <a:pt x="250" y="1167"/>
                        <a:pt x="250" y="1167"/>
                      </a:cubicBezTo>
                      <a:cubicBezTo>
                        <a:pt x="250" y="1167"/>
                        <a:pt x="208" y="1167"/>
                        <a:pt x="207" y="1123"/>
                      </a:cubicBezTo>
                      <a:cubicBezTo>
                        <a:pt x="165" y="770"/>
                        <a:pt x="165" y="770"/>
                        <a:pt x="165" y="770"/>
                      </a:cubicBezTo>
                      <a:cubicBezTo>
                        <a:pt x="77" y="770"/>
                        <a:pt x="77" y="770"/>
                        <a:pt x="77" y="770"/>
                      </a:cubicBezTo>
                      <a:cubicBezTo>
                        <a:pt x="77" y="770"/>
                        <a:pt x="30" y="777"/>
                        <a:pt x="42" y="709"/>
                      </a:cubicBezTo>
                      <a:cubicBezTo>
                        <a:pt x="73" y="515"/>
                        <a:pt x="73" y="515"/>
                        <a:pt x="73" y="515"/>
                      </a:cubicBezTo>
                      <a:cubicBezTo>
                        <a:pt x="50" y="515"/>
                        <a:pt x="50" y="515"/>
                        <a:pt x="50" y="515"/>
                      </a:cubicBezTo>
                      <a:cubicBezTo>
                        <a:pt x="50" y="515"/>
                        <a:pt x="0" y="515"/>
                        <a:pt x="8" y="453"/>
                      </a:cubicBezTo>
                      <a:cubicBezTo>
                        <a:pt x="72" y="114"/>
                        <a:pt x="72" y="114"/>
                        <a:pt x="72" y="114"/>
                      </a:cubicBezTo>
                      <a:cubicBezTo>
                        <a:pt x="72" y="114"/>
                        <a:pt x="91" y="5"/>
                        <a:pt x="194" y="5"/>
                      </a:cubicBezTo>
                      <a:lnTo>
                        <a:pt x="295" y="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4B479AB2-ADD9-4096-B32B-FFED9DC23343}"/>
                  </a:ext>
                </a:extLst>
              </p:cNvPr>
              <p:cNvGrpSpPr/>
              <p:nvPr/>
            </p:nvGrpSpPr>
            <p:grpSpPr>
              <a:xfrm>
                <a:off x="7459748" y="3364715"/>
                <a:ext cx="414116" cy="1002094"/>
                <a:chOff x="1462088" y="1844675"/>
                <a:chExt cx="831850" cy="2012950"/>
              </a:xfrm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51" name="Oval 5">
                  <a:extLst>
                    <a:ext uri="{FF2B5EF4-FFF2-40B4-BE49-F238E27FC236}">
                      <a16:creationId xmlns:a16="http://schemas.microsoft.com/office/drawing/2014/main" id="{71ADCA41-516C-4BC4-9FB5-4333F8D496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52" name="Oval 7">
                  <a:extLst>
                    <a:ext uri="{FF2B5EF4-FFF2-40B4-BE49-F238E27FC236}">
                      <a16:creationId xmlns:a16="http://schemas.microsoft.com/office/drawing/2014/main" id="{B25A803E-0439-47AF-BEF5-4766818BFD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53" name="Freeform 9">
                  <a:extLst>
                    <a:ext uri="{FF2B5EF4-FFF2-40B4-BE49-F238E27FC236}">
                      <a16:creationId xmlns:a16="http://schemas.microsoft.com/office/drawing/2014/main" id="{072E7DE6-B52A-49BA-B068-EECD8812B7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2088" y="2247900"/>
                  <a:ext cx="831850" cy="1609725"/>
                </a:xfrm>
                <a:custGeom>
                  <a:avLst/>
                  <a:gdLst>
                    <a:gd name="T0" fmla="*/ 295 w 603"/>
                    <a:gd name="T1" fmla="*/ 5 h 1167"/>
                    <a:gd name="T2" fmla="*/ 383 w 603"/>
                    <a:gd name="T3" fmla="*/ 5 h 1167"/>
                    <a:gd name="T4" fmla="*/ 514 w 603"/>
                    <a:gd name="T5" fmla="*/ 114 h 1167"/>
                    <a:gd name="T6" fmla="*/ 582 w 603"/>
                    <a:gd name="T7" fmla="*/ 455 h 1167"/>
                    <a:gd name="T8" fmla="*/ 542 w 603"/>
                    <a:gd name="T9" fmla="*/ 516 h 1167"/>
                    <a:gd name="T10" fmla="*/ 514 w 603"/>
                    <a:gd name="T11" fmla="*/ 516 h 1167"/>
                    <a:gd name="T12" fmla="*/ 549 w 603"/>
                    <a:gd name="T13" fmla="*/ 715 h 1167"/>
                    <a:gd name="T14" fmla="*/ 513 w 603"/>
                    <a:gd name="T15" fmla="*/ 770 h 1167"/>
                    <a:gd name="T16" fmla="*/ 425 w 603"/>
                    <a:gd name="T17" fmla="*/ 770 h 1167"/>
                    <a:gd name="T18" fmla="*/ 384 w 603"/>
                    <a:gd name="T19" fmla="*/ 1123 h 1167"/>
                    <a:gd name="T20" fmla="*/ 351 w 603"/>
                    <a:gd name="T21" fmla="*/ 1167 h 1167"/>
                    <a:gd name="T22" fmla="*/ 250 w 603"/>
                    <a:gd name="T23" fmla="*/ 1167 h 1167"/>
                    <a:gd name="T24" fmla="*/ 207 w 603"/>
                    <a:gd name="T25" fmla="*/ 1123 h 1167"/>
                    <a:gd name="T26" fmla="*/ 165 w 603"/>
                    <a:gd name="T27" fmla="*/ 770 h 1167"/>
                    <a:gd name="T28" fmla="*/ 77 w 603"/>
                    <a:gd name="T29" fmla="*/ 770 h 1167"/>
                    <a:gd name="T30" fmla="*/ 42 w 603"/>
                    <a:gd name="T31" fmla="*/ 709 h 1167"/>
                    <a:gd name="T32" fmla="*/ 73 w 603"/>
                    <a:gd name="T33" fmla="*/ 515 h 1167"/>
                    <a:gd name="T34" fmla="*/ 50 w 603"/>
                    <a:gd name="T35" fmla="*/ 515 h 1167"/>
                    <a:gd name="T36" fmla="*/ 8 w 603"/>
                    <a:gd name="T37" fmla="*/ 453 h 1167"/>
                    <a:gd name="T38" fmla="*/ 72 w 603"/>
                    <a:gd name="T39" fmla="*/ 114 h 1167"/>
                    <a:gd name="T40" fmla="*/ 194 w 603"/>
                    <a:gd name="T41" fmla="*/ 5 h 1167"/>
                    <a:gd name="T42" fmla="*/ 295 w 603"/>
                    <a:gd name="T43" fmla="*/ 5 h 1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03" h="1167">
                      <a:moveTo>
                        <a:pt x="295" y="5"/>
                      </a:moveTo>
                      <a:cubicBezTo>
                        <a:pt x="383" y="5"/>
                        <a:pt x="383" y="5"/>
                        <a:pt x="383" y="5"/>
                      </a:cubicBezTo>
                      <a:cubicBezTo>
                        <a:pt x="383" y="5"/>
                        <a:pt x="488" y="0"/>
                        <a:pt x="514" y="114"/>
                      </a:cubicBezTo>
                      <a:cubicBezTo>
                        <a:pt x="582" y="455"/>
                        <a:pt x="582" y="455"/>
                        <a:pt x="582" y="455"/>
                      </a:cubicBezTo>
                      <a:cubicBezTo>
                        <a:pt x="582" y="455"/>
                        <a:pt x="603" y="513"/>
                        <a:pt x="542" y="516"/>
                      </a:cubicBezTo>
                      <a:cubicBezTo>
                        <a:pt x="514" y="516"/>
                        <a:pt x="514" y="516"/>
                        <a:pt x="514" y="516"/>
                      </a:cubicBezTo>
                      <a:cubicBezTo>
                        <a:pt x="549" y="715"/>
                        <a:pt x="549" y="715"/>
                        <a:pt x="549" y="715"/>
                      </a:cubicBezTo>
                      <a:cubicBezTo>
                        <a:pt x="549" y="715"/>
                        <a:pt x="565" y="770"/>
                        <a:pt x="513" y="770"/>
                      </a:cubicBezTo>
                      <a:cubicBezTo>
                        <a:pt x="425" y="770"/>
                        <a:pt x="425" y="770"/>
                        <a:pt x="425" y="770"/>
                      </a:cubicBezTo>
                      <a:cubicBezTo>
                        <a:pt x="384" y="1123"/>
                        <a:pt x="384" y="1123"/>
                        <a:pt x="384" y="1123"/>
                      </a:cubicBezTo>
                      <a:cubicBezTo>
                        <a:pt x="384" y="1123"/>
                        <a:pt x="382" y="1167"/>
                        <a:pt x="351" y="1167"/>
                      </a:cubicBezTo>
                      <a:cubicBezTo>
                        <a:pt x="250" y="1167"/>
                        <a:pt x="250" y="1167"/>
                        <a:pt x="250" y="1167"/>
                      </a:cubicBezTo>
                      <a:cubicBezTo>
                        <a:pt x="250" y="1167"/>
                        <a:pt x="208" y="1167"/>
                        <a:pt x="207" y="1123"/>
                      </a:cubicBezTo>
                      <a:cubicBezTo>
                        <a:pt x="165" y="770"/>
                        <a:pt x="165" y="770"/>
                        <a:pt x="165" y="770"/>
                      </a:cubicBezTo>
                      <a:cubicBezTo>
                        <a:pt x="77" y="770"/>
                        <a:pt x="77" y="770"/>
                        <a:pt x="77" y="770"/>
                      </a:cubicBezTo>
                      <a:cubicBezTo>
                        <a:pt x="77" y="770"/>
                        <a:pt x="30" y="777"/>
                        <a:pt x="42" y="709"/>
                      </a:cubicBezTo>
                      <a:cubicBezTo>
                        <a:pt x="73" y="515"/>
                        <a:pt x="73" y="515"/>
                        <a:pt x="73" y="515"/>
                      </a:cubicBezTo>
                      <a:cubicBezTo>
                        <a:pt x="50" y="515"/>
                        <a:pt x="50" y="515"/>
                        <a:pt x="50" y="515"/>
                      </a:cubicBezTo>
                      <a:cubicBezTo>
                        <a:pt x="50" y="515"/>
                        <a:pt x="0" y="515"/>
                        <a:pt x="8" y="453"/>
                      </a:cubicBezTo>
                      <a:cubicBezTo>
                        <a:pt x="72" y="114"/>
                        <a:pt x="72" y="114"/>
                        <a:pt x="72" y="114"/>
                      </a:cubicBezTo>
                      <a:cubicBezTo>
                        <a:pt x="72" y="114"/>
                        <a:pt x="91" y="5"/>
                        <a:pt x="194" y="5"/>
                      </a:cubicBezTo>
                      <a:lnTo>
                        <a:pt x="295" y="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E315AB19-97E8-4627-99E4-CF01AAB68E2E}"/>
                  </a:ext>
                </a:extLst>
              </p:cNvPr>
              <p:cNvGrpSpPr/>
              <p:nvPr/>
            </p:nvGrpSpPr>
            <p:grpSpPr>
              <a:xfrm>
                <a:off x="9051203" y="3348142"/>
                <a:ext cx="414116" cy="1002094"/>
                <a:chOff x="1462088" y="1844675"/>
                <a:chExt cx="831850" cy="2012950"/>
              </a:xfrm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48" name="Oval 5">
                  <a:extLst>
                    <a:ext uri="{FF2B5EF4-FFF2-40B4-BE49-F238E27FC236}">
                      <a16:creationId xmlns:a16="http://schemas.microsoft.com/office/drawing/2014/main" id="{8265EAAF-8D8D-4B90-93D1-4B1004964F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9" name="Oval 7">
                  <a:extLst>
                    <a:ext uri="{FF2B5EF4-FFF2-40B4-BE49-F238E27FC236}">
                      <a16:creationId xmlns:a16="http://schemas.microsoft.com/office/drawing/2014/main" id="{775A1027-235D-4271-9EEB-FB5FD2C037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50" name="Freeform 9">
                  <a:extLst>
                    <a:ext uri="{FF2B5EF4-FFF2-40B4-BE49-F238E27FC236}">
                      <a16:creationId xmlns:a16="http://schemas.microsoft.com/office/drawing/2014/main" id="{81919933-03B9-49CE-8BE6-50F91BFF26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2088" y="2247900"/>
                  <a:ext cx="831850" cy="1609725"/>
                </a:xfrm>
                <a:custGeom>
                  <a:avLst/>
                  <a:gdLst>
                    <a:gd name="T0" fmla="*/ 295 w 603"/>
                    <a:gd name="T1" fmla="*/ 5 h 1167"/>
                    <a:gd name="T2" fmla="*/ 383 w 603"/>
                    <a:gd name="T3" fmla="*/ 5 h 1167"/>
                    <a:gd name="T4" fmla="*/ 514 w 603"/>
                    <a:gd name="T5" fmla="*/ 114 h 1167"/>
                    <a:gd name="T6" fmla="*/ 582 w 603"/>
                    <a:gd name="T7" fmla="*/ 455 h 1167"/>
                    <a:gd name="T8" fmla="*/ 542 w 603"/>
                    <a:gd name="T9" fmla="*/ 516 h 1167"/>
                    <a:gd name="T10" fmla="*/ 514 w 603"/>
                    <a:gd name="T11" fmla="*/ 516 h 1167"/>
                    <a:gd name="T12" fmla="*/ 549 w 603"/>
                    <a:gd name="T13" fmla="*/ 715 h 1167"/>
                    <a:gd name="T14" fmla="*/ 513 w 603"/>
                    <a:gd name="T15" fmla="*/ 770 h 1167"/>
                    <a:gd name="T16" fmla="*/ 425 w 603"/>
                    <a:gd name="T17" fmla="*/ 770 h 1167"/>
                    <a:gd name="T18" fmla="*/ 384 w 603"/>
                    <a:gd name="T19" fmla="*/ 1123 h 1167"/>
                    <a:gd name="T20" fmla="*/ 351 w 603"/>
                    <a:gd name="T21" fmla="*/ 1167 h 1167"/>
                    <a:gd name="T22" fmla="*/ 250 w 603"/>
                    <a:gd name="T23" fmla="*/ 1167 h 1167"/>
                    <a:gd name="T24" fmla="*/ 207 w 603"/>
                    <a:gd name="T25" fmla="*/ 1123 h 1167"/>
                    <a:gd name="T26" fmla="*/ 165 w 603"/>
                    <a:gd name="T27" fmla="*/ 770 h 1167"/>
                    <a:gd name="T28" fmla="*/ 77 w 603"/>
                    <a:gd name="T29" fmla="*/ 770 h 1167"/>
                    <a:gd name="T30" fmla="*/ 42 w 603"/>
                    <a:gd name="T31" fmla="*/ 709 h 1167"/>
                    <a:gd name="T32" fmla="*/ 73 w 603"/>
                    <a:gd name="T33" fmla="*/ 515 h 1167"/>
                    <a:gd name="T34" fmla="*/ 50 w 603"/>
                    <a:gd name="T35" fmla="*/ 515 h 1167"/>
                    <a:gd name="T36" fmla="*/ 8 w 603"/>
                    <a:gd name="T37" fmla="*/ 453 h 1167"/>
                    <a:gd name="T38" fmla="*/ 72 w 603"/>
                    <a:gd name="T39" fmla="*/ 114 h 1167"/>
                    <a:gd name="T40" fmla="*/ 194 w 603"/>
                    <a:gd name="T41" fmla="*/ 5 h 1167"/>
                    <a:gd name="T42" fmla="*/ 295 w 603"/>
                    <a:gd name="T43" fmla="*/ 5 h 1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03" h="1167">
                      <a:moveTo>
                        <a:pt x="295" y="5"/>
                      </a:moveTo>
                      <a:cubicBezTo>
                        <a:pt x="383" y="5"/>
                        <a:pt x="383" y="5"/>
                        <a:pt x="383" y="5"/>
                      </a:cubicBezTo>
                      <a:cubicBezTo>
                        <a:pt x="383" y="5"/>
                        <a:pt x="488" y="0"/>
                        <a:pt x="514" y="114"/>
                      </a:cubicBezTo>
                      <a:cubicBezTo>
                        <a:pt x="582" y="455"/>
                        <a:pt x="582" y="455"/>
                        <a:pt x="582" y="455"/>
                      </a:cubicBezTo>
                      <a:cubicBezTo>
                        <a:pt x="582" y="455"/>
                        <a:pt x="603" y="513"/>
                        <a:pt x="542" y="516"/>
                      </a:cubicBezTo>
                      <a:cubicBezTo>
                        <a:pt x="514" y="516"/>
                        <a:pt x="514" y="516"/>
                        <a:pt x="514" y="516"/>
                      </a:cubicBezTo>
                      <a:cubicBezTo>
                        <a:pt x="549" y="715"/>
                        <a:pt x="549" y="715"/>
                        <a:pt x="549" y="715"/>
                      </a:cubicBezTo>
                      <a:cubicBezTo>
                        <a:pt x="549" y="715"/>
                        <a:pt x="565" y="770"/>
                        <a:pt x="513" y="770"/>
                      </a:cubicBezTo>
                      <a:cubicBezTo>
                        <a:pt x="425" y="770"/>
                        <a:pt x="425" y="770"/>
                        <a:pt x="425" y="770"/>
                      </a:cubicBezTo>
                      <a:cubicBezTo>
                        <a:pt x="384" y="1123"/>
                        <a:pt x="384" y="1123"/>
                        <a:pt x="384" y="1123"/>
                      </a:cubicBezTo>
                      <a:cubicBezTo>
                        <a:pt x="384" y="1123"/>
                        <a:pt x="382" y="1167"/>
                        <a:pt x="351" y="1167"/>
                      </a:cubicBezTo>
                      <a:cubicBezTo>
                        <a:pt x="250" y="1167"/>
                        <a:pt x="250" y="1167"/>
                        <a:pt x="250" y="1167"/>
                      </a:cubicBezTo>
                      <a:cubicBezTo>
                        <a:pt x="250" y="1167"/>
                        <a:pt x="208" y="1167"/>
                        <a:pt x="207" y="1123"/>
                      </a:cubicBezTo>
                      <a:cubicBezTo>
                        <a:pt x="165" y="770"/>
                        <a:pt x="165" y="770"/>
                        <a:pt x="165" y="770"/>
                      </a:cubicBezTo>
                      <a:cubicBezTo>
                        <a:pt x="77" y="770"/>
                        <a:pt x="77" y="770"/>
                        <a:pt x="77" y="770"/>
                      </a:cubicBezTo>
                      <a:cubicBezTo>
                        <a:pt x="77" y="770"/>
                        <a:pt x="30" y="777"/>
                        <a:pt x="42" y="709"/>
                      </a:cubicBezTo>
                      <a:cubicBezTo>
                        <a:pt x="73" y="515"/>
                        <a:pt x="73" y="515"/>
                        <a:pt x="73" y="515"/>
                      </a:cubicBezTo>
                      <a:cubicBezTo>
                        <a:pt x="50" y="515"/>
                        <a:pt x="50" y="515"/>
                        <a:pt x="50" y="515"/>
                      </a:cubicBezTo>
                      <a:cubicBezTo>
                        <a:pt x="50" y="515"/>
                        <a:pt x="0" y="515"/>
                        <a:pt x="8" y="453"/>
                      </a:cubicBezTo>
                      <a:cubicBezTo>
                        <a:pt x="72" y="114"/>
                        <a:pt x="72" y="114"/>
                        <a:pt x="72" y="114"/>
                      </a:cubicBezTo>
                      <a:cubicBezTo>
                        <a:pt x="72" y="114"/>
                        <a:pt x="91" y="5"/>
                        <a:pt x="194" y="5"/>
                      </a:cubicBezTo>
                      <a:lnTo>
                        <a:pt x="295" y="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2023BCAA-778F-475E-8177-E9C33F728FE6}"/>
                  </a:ext>
                </a:extLst>
              </p:cNvPr>
              <p:cNvGrpSpPr/>
              <p:nvPr/>
            </p:nvGrpSpPr>
            <p:grpSpPr>
              <a:xfrm>
                <a:off x="9873801" y="3348142"/>
                <a:ext cx="414116" cy="1002094"/>
                <a:chOff x="1462088" y="1844675"/>
                <a:chExt cx="831850" cy="2012950"/>
              </a:xfrm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45" name="Oval 5">
                  <a:extLst>
                    <a:ext uri="{FF2B5EF4-FFF2-40B4-BE49-F238E27FC236}">
                      <a16:creationId xmlns:a16="http://schemas.microsoft.com/office/drawing/2014/main" id="{BC06AC55-7398-4166-AB48-2B4B9BD039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6" name="Oval 7">
                  <a:extLst>
                    <a:ext uri="{FF2B5EF4-FFF2-40B4-BE49-F238E27FC236}">
                      <a16:creationId xmlns:a16="http://schemas.microsoft.com/office/drawing/2014/main" id="{701B4947-3940-4750-B15A-F207F8C35F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5925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7" name="Freeform 9">
                  <a:extLst>
                    <a:ext uri="{FF2B5EF4-FFF2-40B4-BE49-F238E27FC236}">
                      <a16:creationId xmlns:a16="http://schemas.microsoft.com/office/drawing/2014/main" id="{DDC7F455-2EC2-438C-A6EB-0AA1F3CC9B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2088" y="2247900"/>
                  <a:ext cx="831850" cy="1609725"/>
                </a:xfrm>
                <a:custGeom>
                  <a:avLst/>
                  <a:gdLst>
                    <a:gd name="T0" fmla="*/ 295 w 603"/>
                    <a:gd name="T1" fmla="*/ 5 h 1167"/>
                    <a:gd name="T2" fmla="*/ 383 w 603"/>
                    <a:gd name="T3" fmla="*/ 5 h 1167"/>
                    <a:gd name="T4" fmla="*/ 514 w 603"/>
                    <a:gd name="T5" fmla="*/ 114 h 1167"/>
                    <a:gd name="T6" fmla="*/ 582 w 603"/>
                    <a:gd name="T7" fmla="*/ 455 h 1167"/>
                    <a:gd name="T8" fmla="*/ 542 w 603"/>
                    <a:gd name="T9" fmla="*/ 516 h 1167"/>
                    <a:gd name="T10" fmla="*/ 514 w 603"/>
                    <a:gd name="T11" fmla="*/ 516 h 1167"/>
                    <a:gd name="T12" fmla="*/ 549 w 603"/>
                    <a:gd name="T13" fmla="*/ 715 h 1167"/>
                    <a:gd name="T14" fmla="*/ 513 w 603"/>
                    <a:gd name="T15" fmla="*/ 770 h 1167"/>
                    <a:gd name="T16" fmla="*/ 425 w 603"/>
                    <a:gd name="T17" fmla="*/ 770 h 1167"/>
                    <a:gd name="T18" fmla="*/ 384 w 603"/>
                    <a:gd name="T19" fmla="*/ 1123 h 1167"/>
                    <a:gd name="T20" fmla="*/ 351 w 603"/>
                    <a:gd name="T21" fmla="*/ 1167 h 1167"/>
                    <a:gd name="T22" fmla="*/ 250 w 603"/>
                    <a:gd name="T23" fmla="*/ 1167 h 1167"/>
                    <a:gd name="T24" fmla="*/ 207 w 603"/>
                    <a:gd name="T25" fmla="*/ 1123 h 1167"/>
                    <a:gd name="T26" fmla="*/ 165 w 603"/>
                    <a:gd name="T27" fmla="*/ 770 h 1167"/>
                    <a:gd name="T28" fmla="*/ 77 w 603"/>
                    <a:gd name="T29" fmla="*/ 770 h 1167"/>
                    <a:gd name="T30" fmla="*/ 42 w 603"/>
                    <a:gd name="T31" fmla="*/ 709 h 1167"/>
                    <a:gd name="T32" fmla="*/ 73 w 603"/>
                    <a:gd name="T33" fmla="*/ 515 h 1167"/>
                    <a:gd name="T34" fmla="*/ 50 w 603"/>
                    <a:gd name="T35" fmla="*/ 515 h 1167"/>
                    <a:gd name="T36" fmla="*/ 8 w 603"/>
                    <a:gd name="T37" fmla="*/ 453 h 1167"/>
                    <a:gd name="T38" fmla="*/ 72 w 603"/>
                    <a:gd name="T39" fmla="*/ 114 h 1167"/>
                    <a:gd name="T40" fmla="*/ 194 w 603"/>
                    <a:gd name="T41" fmla="*/ 5 h 1167"/>
                    <a:gd name="T42" fmla="*/ 295 w 603"/>
                    <a:gd name="T43" fmla="*/ 5 h 11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03" h="1167">
                      <a:moveTo>
                        <a:pt x="295" y="5"/>
                      </a:moveTo>
                      <a:cubicBezTo>
                        <a:pt x="383" y="5"/>
                        <a:pt x="383" y="5"/>
                        <a:pt x="383" y="5"/>
                      </a:cubicBezTo>
                      <a:cubicBezTo>
                        <a:pt x="383" y="5"/>
                        <a:pt x="488" y="0"/>
                        <a:pt x="514" y="114"/>
                      </a:cubicBezTo>
                      <a:cubicBezTo>
                        <a:pt x="582" y="455"/>
                        <a:pt x="582" y="455"/>
                        <a:pt x="582" y="455"/>
                      </a:cubicBezTo>
                      <a:cubicBezTo>
                        <a:pt x="582" y="455"/>
                        <a:pt x="603" y="513"/>
                        <a:pt x="542" y="516"/>
                      </a:cubicBezTo>
                      <a:cubicBezTo>
                        <a:pt x="514" y="516"/>
                        <a:pt x="514" y="516"/>
                        <a:pt x="514" y="516"/>
                      </a:cubicBezTo>
                      <a:cubicBezTo>
                        <a:pt x="549" y="715"/>
                        <a:pt x="549" y="715"/>
                        <a:pt x="549" y="715"/>
                      </a:cubicBezTo>
                      <a:cubicBezTo>
                        <a:pt x="549" y="715"/>
                        <a:pt x="565" y="770"/>
                        <a:pt x="513" y="770"/>
                      </a:cubicBezTo>
                      <a:cubicBezTo>
                        <a:pt x="425" y="770"/>
                        <a:pt x="425" y="770"/>
                        <a:pt x="425" y="770"/>
                      </a:cubicBezTo>
                      <a:cubicBezTo>
                        <a:pt x="384" y="1123"/>
                        <a:pt x="384" y="1123"/>
                        <a:pt x="384" y="1123"/>
                      </a:cubicBezTo>
                      <a:cubicBezTo>
                        <a:pt x="384" y="1123"/>
                        <a:pt x="382" y="1167"/>
                        <a:pt x="351" y="1167"/>
                      </a:cubicBezTo>
                      <a:cubicBezTo>
                        <a:pt x="250" y="1167"/>
                        <a:pt x="250" y="1167"/>
                        <a:pt x="250" y="1167"/>
                      </a:cubicBezTo>
                      <a:cubicBezTo>
                        <a:pt x="250" y="1167"/>
                        <a:pt x="208" y="1167"/>
                        <a:pt x="207" y="1123"/>
                      </a:cubicBezTo>
                      <a:cubicBezTo>
                        <a:pt x="165" y="770"/>
                        <a:pt x="165" y="770"/>
                        <a:pt x="165" y="770"/>
                      </a:cubicBezTo>
                      <a:cubicBezTo>
                        <a:pt x="77" y="770"/>
                        <a:pt x="77" y="770"/>
                        <a:pt x="77" y="770"/>
                      </a:cubicBezTo>
                      <a:cubicBezTo>
                        <a:pt x="77" y="770"/>
                        <a:pt x="30" y="777"/>
                        <a:pt x="42" y="709"/>
                      </a:cubicBezTo>
                      <a:cubicBezTo>
                        <a:pt x="73" y="515"/>
                        <a:pt x="73" y="515"/>
                        <a:pt x="73" y="515"/>
                      </a:cubicBezTo>
                      <a:cubicBezTo>
                        <a:pt x="50" y="515"/>
                        <a:pt x="50" y="515"/>
                        <a:pt x="50" y="515"/>
                      </a:cubicBezTo>
                      <a:cubicBezTo>
                        <a:pt x="50" y="515"/>
                        <a:pt x="0" y="515"/>
                        <a:pt x="8" y="453"/>
                      </a:cubicBezTo>
                      <a:cubicBezTo>
                        <a:pt x="72" y="114"/>
                        <a:pt x="72" y="114"/>
                        <a:pt x="72" y="114"/>
                      </a:cubicBezTo>
                      <a:cubicBezTo>
                        <a:pt x="72" y="114"/>
                        <a:pt x="91" y="5"/>
                        <a:pt x="194" y="5"/>
                      </a:cubicBezTo>
                      <a:lnTo>
                        <a:pt x="295" y="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1E86314D-4C64-4701-B2F2-5B8130216822}"/>
                  </a:ext>
                </a:extLst>
              </p:cNvPr>
              <p:cNvGrpSpPr/>
              <p:nvPr/>
            </p:nvGrpSpPr>
            <p:grpSpPr>
              <a:xfrm>
                <a:off x="10696402" y="3371036"/>
                <a:ext cx="360375" cy="995773"/>
                <a:chOff x="609600" y="1844675"/>
                <a:chExt cx="723900" cy="2000251"/>
              </a:xfrm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43" name="Oval 6">
                  <a:extLst>
                    <a:ext uri="{FF2B5EF4-FFF2-40B4-BE49-F238E27FC236}">
                      <a16:creationId xmlns:a16="http://schemas.microsoft.com/office/drawing/2014/main" id="{8DDA6DDF-2222-467B-B069-9A735DA445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5813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4" name="Freeform 8">
                  <a:extLst>
                    <a:ext uri="{FF2B5EF4-FFF2-40B4-BE49-F238E27FC236}">
                      <a16:creationId xmlns:a16="http://schemas.microsoft.com/office/drawing/2014/main" id="{D1CF22EB-6031-4733-8C6B-23C4A5F6197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9600" y="2236788"/>
                  <a:ext cx="723900" cy="1608138"/>
                </a:xfrm>
                <a:custGeom>
                  <a:avLst/>
                  <a:gdLst>
                    <a:gd name="T0" fmla="*/ 260 w 524"/>
                    <a:gd name="T1" fmla="*/ 2 h 1166"/>
                    <a:gd name="T2" fmla="*/ 392 w 524"/>
                    <a:gd name="T3" fmla="*/ 2 h 1166"/>
                    <a:gd name="T4" fmla="*/ 524 w 524"/>
                    <a:gd name="T5" fmla="*/ 152 h 1166"/>
                    <a:gd name="T6" fmla="*/ 524 w 524"/>
                    <a:gd name="T7" fmla="*/ 550 h 1166"/>
                    <a:gd name="T8" fmla="*/ 459 w 524"/>
                    <a:gd name="T9" fmla="*/ 608 h 1166"/>
                    <a:gd name="T10" fmla="*/ 415 w 524"/>
                    <a:gd name="T11" fmla="*/ 608 h 1166"/>
                    <a:gd name="T12" fmla="*/ 368 w 524"/>
                    <a:gd name="T13" fmla="*/ 1122 h 1166"/>
                    <a:gd name="T14" fmla="*/ 332 w 524"/>
                    <a:gd name="T15" fmla="*/ 1166 h 1166"/>
                    <a:gd name="T16" fmla="*/ 187 w 524"/>
                    <a:gd name="T17" fmla="*/ 1166 h 1166"/>
                    <a:gd name="T18" fmla="*/ 153 w 524"/>
                    <a:gd name="T19" fmla="*/ 1118 h 1166"/>
                    <a:gd name="T20" fmla="*/ 107 w 524"/>
                    <a:gd name="T21" fmla="*/ 608 h 1166"/>
                    <a:gd name="T22" fmla="*/ 55 w 524"/>
                    <a:gd name="T23" fmla="*/ 608 h 1166"/>
                    <a:gd name="T24" fmla="*/ 0 w 524"/>
                    <a:gd name="T25" fmla="*/ 540 h 1166"/>
                    <a:gd name="T26" fmla="*/ 0 w 524"/>
                    <a:gd name="T27" fmla="*/ 144 h 1166"/>
                    <a:gd name="T28" fmla="*/ 144 w 524"/>
                    <a:gd name="T29" fmla="*/ 2 h 1166"/>
                    <a:gd name="T30" fmla="*/ 260 w 524"/>
                    <a:gd name="T31" fmla="*/ 2 h 1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24" h="1166">
                      <a:moveTo>
                        <a:pt x="260" y="2"/>
                      </a:moveTo>
                      <a:cubicBezTo>
                        <a:pt x="392" y="2"/>
                        <a:pt x="392" y="2"/>
                        <a:pt x="392" y="2"/>
                      </a:cubicBezTo>
                      <a:cubicBezTo>
                        <a:pt x="392" y="2"/>
                        <a:pt x="524" y="0"/>
                        <a:pt x="524" y="152"/>
                      </a:cubicBezTo>
                      <a:cubicBezTo>
                        <a:pt x="524" y="304"/>
                        <a:pt x="524" y="550"/>
                        <a:pt x="524" y="550"/>
                      </a:cubicBezTo>
                      <a:cubicBezTo>
                        <a:pt x="524" y="550"/>
                        <a:pt x="520" y="608"/>
                        <a:pt x="459" y="608"/>
                      </a:cubicBezTo>
                      <a:cubicBezTo>
                        <a:pt x="415" y="608"/>
                        <a:pt x="415" y="608"/>
                        <a:pt x="415" y="608"/>
                      </a:cubicBezTo>
                      <a:cubicBezTo>
                        <a:pt x="368" y="1122"/>
                        <a:pt x="368" y="1122"/>
                        <a:pt x="368" y="1122"/>
                      </a:cubicBezTo>
                      <a:cubicBezTo>
                        <a:pt x="368" y="1122"/>
                        <a:pt x="367" y="1166"/>
                        <a:pt x="332" y="1166"/>
                      </a:cubicBezTo>
                      <a:cubicBezTo>
                        <a:pt x="187" y="1166"/>
                        <a:pt x="187" y="1166"/>
                        <a:pt x="187" y="1166"/>
                      </a:cubicBezTo>
                      <a:cubicBezTo>
                        <a:pt x="187" y="1166"/>
                        <a:pt x="153" y="1154"/>
                        <a:pt x="153" y="1118"/>
                      </a:cubicBezTo>
                      <a:cubicBezTo>
                        <a:pt x="107" y="608"/>
                        <a:pt x="107" y="608"/>
                        <a:pt x="107" y="608"/>
                      </a:cubicBezTo>
                      <a:cubicBezTo>
                        <a:pt x="55" y="608"/>
                        <a:pt x="55" y="608"/>
                        <a:pt x="55" y="608"/>
                      </a:cubicBezTo>
                      <a:cubicBezTo>
                        <a:pt x="55" y="608"/>
                        <a:pt x="0" y="608"/>
                        <a:pt x="0" y="540"/>
                      </a:cubicBezTo>
                      <a:cubicBezTo>
                        <a:pt x="0" y="144"/>
                        <a:pt x="0" y="144"/>
                        <a:pt x="0" y="144"/>
                      </a:cubicBezTo>
                      <a:cubicBezTo>
                        <a:pt x="0" y="144"/>
                        <a:pt x="1" y="2"/>
                        <a:pt x="144" y="2"/>
                      </a:cubicBezTo>
                      <a:lnTo>
                        <a:pt x="260" y="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54591818-D7B0-40F3-A6B0-4995A6DABCB2}"/>
                  </a:ext>
                </a:extLst>
              </p:cNvPr>
              <p:cNvGrpSpPr/>
              <p:nvPr/>
            </p:nvGrpSpPr>
            <p:grpSpPr>
              <a:xfrm>
                <a:off x="1147665" y="3351671"/>
                <a:ext cx="360375" cy="995773"/>
                <a:chOff x="609600" y="1844675"/>
                <a:chExt cx="723900" cy="2000251"/>
              </a:xfrm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41" name="Oval 6">
                  <a:extLst>
                    <a:ext uri="{FF2B5EF4-FFF2-40B4-BE49-F238E27FC236}">
                      <a16:creationId xmlns:a16="http://schemas.microsoft.com/office/drawing/2014/main" id="{BBEAC8A7-FB03-48C3-865B-E542D269F1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5813" y="1844675"/>
                  <a:ext cx="365125" cy="363538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2" name="Freeform 8">
                  <a:extLst>
                    <a:ext uri="{FF2B5EF4-FFF2-40B4-BE49-F238E27FC236}">
                      <a16:creationId xmlns:a16="http://schemas.microsoft.com/office/drawing/2014/main" id="{8230EFF4-D4FF-4E99-9205-A99141DE6E3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9600" y="2236788"/>
                  <a:ext cx="723900" cy="1608138"/>
                </a:xfrm>
                <a:custGeom>
                  <a:avLst/>
                  <a:gdLst>
                    <a:gd name="T0" fmla="*/ 260 w 524"/>
                    <a:gd name="T1" fmla="*/ 2 h 1166"/>
                    <a:gd name="T2" fmla="*/ 392 w 524"/>
                    <a:gd name="T3" fmla="*/ 2 h 1166"/>
                    <a:gd name="T4" fmla="*/ 524 w 524"/>
                    <a:gd name="T5" fmla="*/ 152 h 1166"/>
                    <a:gd name="T6" fmla="*/ 524 w 524"/>
                    <a:gd name="T7" fmla="*/ 550 h 1166"/>
                    <a:gd name="T8" fmla="*/ 459 w 524"/>
                    <a:gd name="T9" fmla="*/ 608 h 1166"/>
                    <a:gd name="T10" fmla="*/ 415 w 524"/>
                    <a:gd name="T11" fmla="*/ 608 h 1166"/>
                    <a:gd name="T12" fmla="*/ 368 w 524"/>
                    <a:gd name="T13" fmla="*/ 1122 h 1166"/>
                    <a:gd name="T14" fmla="*/ 332 w 524"/>
                    <a:gd name="T15" fmla="*/ 1166 h 1166"/>
                    <a:gd name="T16" fmla="*/ 187 w 524"/>
                    <a:gd name="T17" fmla="*/ 1166 h 1166"/>
                    <a:gd name="T18" fmla="*/ 153 w 524"/>
                    <a:gd name="T19" fmla="*/ 1118 h 1166"/>
                    <a:gd name="T20" fmla="*/ 107 w 524"/>
                    <a:gd name="T21" fmla="*/ 608 h 1166"/>
                    <a:gd name="T22" fmla="*/ 55 w 524"/>
                    <a:gd name="T23" fmla="*/ 608 h 1166"/>
                    <a:gd name="T24" fmla="*/ 0 w 524"/>
                    <a:gd name="T25" fmla="*/ 540 h 1166"/>
                    <a:gd name="T26" fmla="*/ 0 w 524"/>
                    <a:gd name="T27" fmla="*/ 144 h 1166"/>
                    <a:gd name="T28" fmla="*/ 144 w 524"/>
                    <a:gd name="T29" fmla="*/ 2 h 1166"/>
                    <a:gd name="T30" fmla="*/ 260 w 524"/>
                    <a:gd name="T31" fmla="*/ 2 h 1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24" h="1166">
                      <a:moveTo>
                        <a:pt x="260" y="2"/>
                      </a:moveTo>
                      <a:cubicBezTo>
                        <a:pt x="392" y="2"/>
                        <a:pt x="392" y="2"/>
                        <a:pt x="392" y="2"/>
                      </a:cubicBezTo>
                      <a:cubicBezTo>
                        <a:pt x="392" y="2"/>
                        <a:pt x="524" y="0"/>
                        <a:pt x="524" y="152"/>
                      </a:cubicBezTo>
                      <a:cubicBezTo>
                        <a:pt x="524" y="304"/>
                        <a:pt x="524" y="550"/>
                        <a:pt x="524" y="550"/>
                      </a:cubicBezTo>
                      <a:cubicBezTo>
                        <a:pt x="524" y="550"/>
                        <a:pt x="520" y="608"/>
                        <a:pt x="459" y="608"/>
                      </a:cubicBezTo>
                      <a:cubicBezTo>
                        <a:pt x="415" y="608"/>
                        <a:pt x="415" y="608"/>
                        <a:pt x="415" y="608"/>
                      </a:cubicBezTo>
                      <a:cubicBezTo>
                        <a:pt x="368" y="1122"/>
                        <a:pt x="368" y="1122"/>
                        <a:pt x="368" y="1122"/>
                      </a:cubicBezTo>
                      <a:cubicBezTo>
                        <a:pt x="368" y="1122"/>
                        <a:pt x="367" y="1166"/>
                        <a:pt x="332" y="1166"/>
                      </a:cubicBezTo>
                      <a:cubicBezTo>
                        <a:pt x="187" y="1166"/>
                        <a:pt x="187" y="1166"/>
                        <a:pt x="187" y="1166"/>
                      </a:cubicBezTo>
                      <a:cubicBezTo>
                        <a:pt x="187" y="1166"/>
                        <a:pt x="153" y="1154"/>
                        <a:pt x="153" y="1118"/>
                      </a:cubicBezTo>
                      <a:cubicBezTo>
                        <a:pt x="107" y="608"/>
                        <a:pt x="107" y="608"/>
                        <a:pt x="107" y="608"/>
                      </a:cubicBezTo>
                      <a:cubicBezTo>
                        <a:pt x="55" y="608"/>
                        <a:pt x="55" y="608"/>
                        <a:pt x="55" y="608"/>
                      </a:cubicBezTo>
                      <a:cubicBezTo>
                        <a:pt x="55" y="608"/>
                        <a:pt x="0" y="608"/>
                        <a:pt x="0" y="540"/>
                      </a:cubicBezTo>
                      <a:cubicBezTo>
                        <a:pt x="0" y="144"/>
                        <a:pt x="0" y="144"/>
                        <a:pt x="0" y="144"/>
                      </a:cubicBezTo>
                      <a:cubicBezTo>
                        <a:pt x="0" y="144"/>
                        <a:pt x="1" y="2"/>
                        <a:pt x="144" y="2"/>
                      </a:cubicBezTo>
                      <a:lnTo>
                        <a:pt x="260" y="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58577E0-3E25-41C9-B943-AFFB4941CBC5}"/>
                </a:ext>
              </a:extLst>
            </p:cNvPr>
            <p:cNvGrpSpPr/>
            <p:nvPr/>
          </p:nvGrpSpPr>
          <p:grpSpPr>
            <a:xfrm>
              <a:off x="5842123" y="4502842"/>
              <a:ext cx="528198" cy="1459490"/>
              <a:chOff x="5830313" y="4199569"/>
              <a:chExt cx="528198" cy="1459490"/>
            </a:xfrm>
            <a:solidFill>
              <a:schemeClr val="accent1"/>
            </a:soli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grpSpPr>
          <p:sp>
            <p:nvSpPr>
              <p:cNvPr id="26" name="Oval 6">
                <a:extLst>
                  <a:ext uri="{FF2B5EF4-FFF2-40B4-BE49-F238E27FC236}">
                    <a16:creationId xmlns:a16="http://schemas.microsoft.com/office/drawing/2014/main" id="{223F0A7E-EC14-4539-9999-B7429CE898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58888" y="4199569"/>
                <a:ext cx="266416" cy="265257"/>
              </a:xfrm>
              <a:prstGeom prst="ellipse">
                <a:avLst/>
              </a:prstGeom>
              <a:solidFill>
                <a:srgbClr val="00CC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" name="Freeform 8">
                <a:extLst>
                  <a:ext uri="{FF2B5EF4-FFF2-40B4-BE49-F238E27FC236}">
                    <a16:creationId xmlns:a16="http://schemas.microsoft.com/office/drawing/2014/main" id="{5DEC3BA0-0414-4DF7-9B47-5CB318454C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30313" y="4485676"/>
                <a:ext cx="528198" cy="1173383"/>
              </a:xfrm>
              <a:custGeom>
                <a:avLst/>
                <a:gdLst>
                  <a:gd name="T0" fmla="*/ 260 w 524"/>
                  <a:gd name="T1" fmla="*/ 2 h 1166"/>
                  <a:gd name="T2" fmla="*/ 392 w 524"/>
                  <a:gd name="T3" fmla="*/ 2 h 1166"/>
                  <a:gd name="T4" fmla="*/ 524 w 524"/>
                  <a:gd name="T5" fmla="*/ 152 h 1166"/>
                  <a:gd name="T6" fmla="*/ 524 w 524"/>
                  <a:gd name="T7" fmla="*/ 550 h 1166"/>
                  <a:gd name="T8" fmla="*/ 459 w 524"/>
                  <a:gd name="T9" fmla="*/ 608 h 1166"/>
                  <a:gd name="T10" fmla="*/ 415 w 524"/>
                  <a:gd name="T11" fmla="*/ 608 h 1166"/>
                  <a:gd name="T12" fmla="*/ 368 w 524"/>
                  <a:gd name="T13" fmla="*/ 1122 h 1166"/>
                  <a:gd name="T14" fmla="*/ 332 w 524"/>
                  <a:gd name="T15" fmla="*/ 1166 h 1166"/>
                  <a:gd name="T16" fmla="*/ 187 w 524"/>
                  <a:gd name="T17" fmla="*/ 1166 h 1166"/>
                  <a:gd name="T18" fmla="*/ 153 w 524"/>
                  <a:gd name="T19" fmla="*/ 1118 h 1166"/>
                  <a:gd name="T20" fmla="*/ 107 w 524"/>
                  <a:gd name="T21" fmla="*/ 608 h 1166"/>
                  <a:gd name="T22" fmla="*/ 55 w 524"/>
                  <a:gd name="T23" fmla="*/ 608 h 1166"/>
                  <a:gd name="T24" fmla="*/ 0 w 524"/>
                  <a:gd name="T25" fmla="*/ 540 h 1166"/>
                  <a:gd name="T26" fmla="*/ 0 w 524"/>
                  <a:gd name="T27" fmla="*/ 144 h 1166"/>
                  <a:gd name="T28" fmla="*/ 144 w 524"/>
                  <a:gd name="T29" fmla="*/ 2 h 1166"/>
                  <a:gd name="T30" fmla="*/ 260 w 524"/>
                  <a:gd name="T31" fmla="*/ 2 h 1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24" h="1166">
                    <a:moveTo>
                      <a:pt x="260" y="2"/>
                    </a:moveTo>
                    <a:cubicBezTo>
                      <a:pt x="392" y="2"/>
                      <a:pt x="392" y="2"/>
                      <a:pt x="392" y="2"/>
                    </a:cubicBezTo>
                    <a:cubicBezTo>
                      <a:pt x="392" y="2"/>
                      <a:pt x="524" y="0"/>
                      <a:pt x="524" y="152"/>
                    </a:cubicBezTo>
                    <a:cubicBezTo>
                      <a:pt x="524" y="304"/>
                      <a:pt x="524" y="550"/>
                      <a:pt x="524" y="550"/>
                    </a:cubicBezTo>
                    <a:cubicBezTo>
                      <a:pt x="524" y="550"/>
                      <a:pt x="520" y="608"/>
                      <a:pt x="459" y="608"/>
                    </a:cubicBezTo>
                    <a:cubicBezTo>
                      <a:pt x="415" y="608"/>
                      <a:pt x="415" y="608"/>
                      <a:pt x="415" y="608"/>
                    </a:cubicBezTo>
                    <a:cubicBezTo>
                      <a:pt x="368" y="1122"/>
                      <a:pt x="368" y="1122"/>
                      <a:pt x="368" y="1122"/>
                    </a:cubicBezTo>
                    <a:cubicBezTo>
                      <a:pt x="368" y="1122"/>
                      <a:pt x="367" y="1166"/>
                      <a:pt x="332" y="1166"/>
                    </a:cubicBezTo>
                    <a:cubicBezTo>
                      <a:pt x="187" y="1166"/>
                      <a:pt x="187" y="1166"/>
                      <a:pt x="187" y="1166"/>
                    </a:cubicBezTo>
                    <a:cubicBezTo>
                      <a:pt x="187" y="1166"/>
                      <a:pt x="153" y="1154"/>
                      <a:pt x="153" y="1118"/>
                    </a:cubicBezTo>
                    <a:cubicBezTo>
                      <a:pt x="107" y="608"/>
                      <a:pt x="107" y="608"/>
                      <a:pt x="107" y="608"/>
                    </a:cubicBezTo>
                    <a:cubicBezTo>
                      <a:pt x="55" y="608"/>
                      <a:pt x="55" y="608"/>
                      <a:pt x="55" y="608"/>
                    </a:cubicBezTo>
                    <a:cubicBezTo>
                      <a:pt x="55" y="608"/>
                      <a:pt x="0" y="608"/>
                      <a:pt x="0" y="540"/>
                    </a:cubicBezTo>
                    <a:cubicBezTo>
                      <a:pt x="0" y="144"/>
                      <a:pt x="0" y="144"/>
                      <a:pt x="0" y="144"/>
                    </a:cubicBezTo>
                    <a:cubicBezTo>
                      <a:pt x="0" y="144"/>
                      <a:pt x="1" y="2"/>
                      <a:pt x="144" y="2"/>
                    </a:cubicBezTo>
                    <a:lnTo>
                      <a:pt x="260" y="2"/>
                    </a:lnTo>
                    <a:close/>
                  </a:path>
                </a:pathLst>
              </a:custGeom>
              <a:solidFill>
                <a:srgbClr val="00CC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grpSp>
        <p:nvGrpSpPr>
          <p:cNvPr id="185" name="Group 184"/>
          <p:cNvGrpSpPr/>
          <p:nvPr/>
        </p:nvGrpSpPr>
        <p:grpSpPr>
          <a:xfrm>
            <a:off x="3115923" y="3516262"/>
            <a:ext cx="1760250" cy="499114"/>
            <a:chOff x="6049594" y="5084978"/>
            <a:chExt cx="1760250" cy="499114"/>
          </a:xfrm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A468693B-8AA1-41D3-8207-4AD4DB31744D}"/>
                </a:ext>
              </a:extLst>
            </p:cNvPr>
            <p:cNvSpPr/>
            <p:nvPr/>
          </p:nvSpPr>
          <p:spPr>
            <a:xfrm>
              <a:off x="6049594" y="5084978"/>
              <a:ext cx="390673" cy="25698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grpSp>
          <p:nvGrpSpPr>
            <p:cNvPr id="184" name="Group 183"/>
            <p:cNvGrpSpPr/>
            <p:nvPr/>
          </p:nvGrpSpPr>
          <p:grpSpPr>
            <a:xfrm>
              <a:off x="6440267" y="5084978"/>
              <a:ext cx="1369577" cy="499114"/>
              <a:chOff x="6440267" y="5084978"/>
              <a:chExt cx="1369577" cy="499114"/>
            </a:xfrm>
          </p:grpSpPr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3ED1E95F-A80D-4A17-AE57-CB658E37774D}"/>
                  </a:ext>
                </a:extLst>
              </p:cNvPr>
              <p:cNvSpPr/>
              <p:nvPr/>
            </p:nvSpPr>
            <p:spPr>
              <a:xfrm>
                <a:off x="6441136" y="5084978"/>
                <a:ext cx="1368708" cy="256987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Segoe UI"/>
                    <a:ea typeface="+mn-ea"/>
                    <a:cs typeface="+mn-cs"/>
                  </a:rPr>
                  <a:t>Informal Work</a:t>
                </a:r>
                <a:endParaRPr kumimoji="0" lang="en-IN" sz="11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6440267" y="5341965"/>
                <a:ext cx="1369577" cy="24212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smtClean="0">
                    <a:solidFill>
                      <a:schemeClr val="tx1"/>
                    </a:solidFill>
                  </a:rPr>
                  <a:t>5K -8PM Earnings</a:t>
                </a:r>
                <a:endParaRPr lang="en-IN" sz="11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6" name="Group 185"/>
          <p:cNvGrpSpPr/>
          <p:nvPr/>
        </p:nvGrpSpPr>
        <p:grpSpPr>
          <a:xfrm>
            <a:off x="2452019" y="4083475"/>
            <a:ext cx="1760250" cy="499114"/>
            <a:chOff x="6049594" y="5084978"/>
            <a:chExt cx="1760250" cy="499114"/>
          </a:xfrm>
        </p:grpSpPr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A468693B-8AA1-41D3-8207-4AD4DB31744D}"/>
                </a:ext>
              </a:extLst>
            </p:cNvPr>
            <p:cNvSpPr/>
            <p:nvPr/>
          </p:nvSpPr>
          <p:spPr>
            <a:xfrm>
              <a:off x="6049594" y="5084978"/>
              <a:ext cx="390673" cy="25698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grpSp>
          <p:nvGrpSpPr>
            <p:cNvPr id="188" name="Group 187"/>
            <p:cNvGrpSpPr/>
            <p:nvPr/>
          </p:nvGrpSpPr>
          <p:grpSpPr>
            <a:xfrm>
              <a:off x="6440267" y="5084978"/>
              <a:ext cx="1369577" cy="499114"/>
              <a:chOff x="6440267" y="5084978"/>
              <a:chExt cx="1369577" cy="499114"/>
            </a:xfrm>
          </p:grpSpPr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3ED1E95F-A80D-4A17-AE57-CB658E37774D}"/>
                  </a:ext>
                </a:extLst>
              </p:cNvPr>
              <p:cNvSpPr/>
              <p:nvPr/>
            </p:nvSpPr>
            <p:spPr>
              <a:xfrm>
                <a:off x="6441136" y="5084978"/>
                <a:ext cx="1368708" cy="256987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Segoe UI"/>
                    <a:ea typeface="+mn-ea"/>
                    <a:cs typeface="+mn-cs"/>
                  </a:rPr>
                  <a:t>MNREGA</a:t>
                </a:r>
                <a:endParaRPr kumimoji="0" lang="en-IN" sz="11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6440267" y="5341965"/>
                <a:ext cx="1369577" cy="24212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3</a:t>
                </a:r>
                <a:r>
                  <a:rPr lang="en-US" sz="1100" dirty="0" smtClean="0">
                    <a:solidFill>
                      <a:schemeClr val="tx1"/>
                    </a:solidFill>
                  </a:rPr>
                  <a:t>K PM Earnings</a:t>
                </a:r>
                <a:endParaRPr lang="en-IN" sz="11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93" name="Group 192"/>
          <p:cNvGrpSpPr/>
          <p:nvPr/>
        </p:nvGrpSpPr>
        <p:grpSpPr>
          <a:xfrm>
            <a:off x="3650383" y="2861062"/>
            <a:ext cx="1770546" cy="494659"/>
            <a:chOff x="7027896" y="3892585"/>
            <a:chExt cx="1770546" cy="494659"/>
          </a:xfrm>
        </p:grpSpPr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A468693B-8AA1-41D3-8207-4AD4DB31744D}"/>
                </a:ext>
              </a:extLst>
            </p:cNvPr>
            <p:cNvSpPr/>
            <p:nvPr/>
          </p:nvSpPr>
          <p:spPr>
            <a:xfrm>
              <a:off x="7027896" y="3892585"/>
              <a:ext cx="390673" cy="25698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4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grpSp>
          <p:nvGrpSpPr>
            <p:cNvPr id="192" name="Group 191"/>
            <p:cNvGrpSpPr/>
            <p:nvPr/>
          </p:nvGrpSpPr>
          <p:grpSpPr>
            <a:xfrm>
              <a:off x="7419438" y="3892585"/>
              <a:ext cx="1379004" cy="494659"/>
              <a:chOff x="7419438" y="3892585"/>
              <a:chExt cx="1379004" cy="494659"/>
            </a:xfrm>
          </p:grpSpPr>
          <p:sp>
            <p:nvSpPr>
              <p:cNvPr id="182" name="Rectangle 181">
                <a:extLst>
                  <a:ext uri="{FF2B5EF4-FFF2-40B4-BE49-F238E27FC236}">
                    <a16:creationId xmlns:a16="http://schemas.microsoft.com/office/drawing/2014/main" id="{3ED1E95F-A80D-4A17-AE57-CB658E37774D}"/>
                  </a:ext>
                </a:extLst>
              </p:cNvPr>
              <p:cNvSpPr/>
              <p:nvPr/>
            </p:nvSpPr>
            <p:spPr>
              <a:xfrm>
                <a:off x="7419438" y="3892585"/>
                <a:ext cx="1368708" cy="256987"/>
              </a:xfrm>
              <a:prstGeom prst="rect">
                <a:avLst/>
              </a:prstGeom>
              <a:solidFill>
                <a:srgbClr val="00CC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898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Segoe UI"/>
                    <a:ea typeface="+mn-ea"/>
                    <a:cs typeface="+mn-cs"/>
                  </a:rPr>
                  <a:t>Formal Staffing</a:t>
                </a:r>
                <a:endParaRPr kumimoji="0" lang="en-IN" sz="11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7428865" y="4145117"/>
                <a:ext cx="1369577" cy="24212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smtClean="0">
                    <a:solidFill>
                      <a:schemeClr val="tx1"/>
                    </a:solidFill>
                  </a:rPr>
                  <a:t>22-25K PM Earnings</a:t>
                </a:r>
                <a:endParaRPr lang="en-IN" sz="11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FA5EADEB-0601-4B5C-B77E-01791535048A}"/>
              </a:ext>
            </a:extLst>
          </p:cNvPr>
          <p:cNvGrpSpPr/>
          <p:nvPr/>
        </p:nvGrpSpPr>
        <p:grpSpPr>
          <a:xfrm rot="5400000">
            <a:off x="8716150" y="3491395"/>
            <a:ext cx="3061854" cy="1976593"/>
            <a:chOff x="1473978" y="1949980"/>
            <a:chExt cx="9852976" cy="1485044"/>
          </a:xfrm>
        </p:grpSpPr>
        <p:sp>
          <p:nvSpPr>
            <p:cNvPr id="196" name="Freeform 5">
              <a:extLst>
                <a:ext uri="{FF2B5EF4-FFF2-40B4-BE49-F238E27FC236}">
                  <a16:creationId xmlns:a16="http://schemas.microsoft.com/office/drawing/2014/main" id="{3C2EFA5C-5DA2-48D3-A172-D86BD0E536D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54939" y="2266581"/>
              <a:ext cx="1972015" cy="851842"/>
            </a:xfrm>
            <a:custGeom>
              <a:avLst/>
              <a:gdLst>
                <a:gd name="T0" fmla="*/ 1389 w 1389"/>
                <a:gd name="T1" fmla="*/ 0 h 600"/>
                <a:gd name="T2" fmla="*/ 1389 w 1389"/>
                <a:gd name="T3" fmla="*/ 600 h 600"/>
                <a:gd name="T4" fmla="*/ 0 w 1389"/>
                <a:gd name="T5" fmla="*/ 300 h 600"/>
                <a:gd name="T6" fmla="*/ 1389 w 1389"/>
                <a:gd name="T7" fmla="*/ 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9" h="600">
                  <a:moveTo>
                    <a:pt x="1389" y="0"/>
                  </a:moveTo>
                  <a:lnTo>
                    <a:pt x="1389" y="600"/>
                  </a:lnTo>
                  <a:lnTo>
                    <a:pt x="0" y="300"/>
                  </a:lnTo>
                  <a:lnTo>
                    <a:pt x="1389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  <p:sp>
          <p:nvSpPr>
            <p:cNvPr id="197" name="Freeform 6">
              <a:extLst>
                <a:ext uri="{FF2B5EF4-FFF2-40B4-BE49-F238E27FC236}">
                  <a16:creationId xmlns:a16="http://schemas.microsoft.com/office/drawing/2014/main" id="{A44F3FDC-EBA9-439C-B280-6C0A504C08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3978" y="1949980"/>
              <a:ext cx="1969176" cy="1485044"/>
            </a:xfrm>
            <a:custGeom>
              <a:avLst/>
              <a:gdLst>
                <a:gd name="T0" fmla="*/ 0 w 1387"/>
                <a:gd name="T1" fmla="*/ 0 h 1046"/>
                <a:gd name="T2" fmla="*/ 0 w 1387"/>
                <a:gd name="T3" fmla="*/ 1046 h 1046"/>
                <a:gd name="T4" fmla="*/ 1387 w 1387"/>
                <a:gd name="T5" fmla="*/ 913 h 1046"/>
                <a:gd name="T6" fmla="*/ 1387 w 1387"/>
                <a:gd name="T7" fmla="*/ 130 h 1046"/>
                <a:gd name="T8" fmla="*/ 0 w 1387"/>
                <a:gd name="T9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7" h="1046">
                  <a:moveTo>
                    <a:pt x="0" y="0"/>
                  </a:moveTo>
                  <a:lnTo>
                    <a:pt x="0" y="1046"/>
                  </a:lnTo>
                  <a:lnTo>
                    <a:pt x="1387" y="913"/>
                  </a:lnTo>
                  <a:lnTo>
                    <a:pt x="1387" y="1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8" name="Freeform 7">
              <a:extLst>
                <a:ext uri="{FF2B5EF4-FFF2-40B4-BE49-F238E27FC236}">
                  <a16:creationId xmlns:a16="http://schemas.microsoft.com/office/drawing/2014/main" id="{1871E3B5-81A7-4751-B60E-43A1B68C95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3153" y="2134546"/>
              <a:ext cx="1973435" cy="1111653"/>
            </a:xfrm>
            <a:custGeom>
              <a:avLst/>
              <a:gdLst>
                <a:gd name="T0" fmla="*/ 0 w 1390"/>
                <a:gd name="T1" fmla="*/ 0 h 783"/>
                <a:gd name="T2" fmla="*/ 0 w 1390"/>
                <a:gd name="T3" fmla="*/ 783 h 783"/>
                <a:gd name="T4" fmla="*/ 1390 w 1390"/>
                <a:gd name="T5" fmla="*/ 653 h 783"/>
                <a:gd name="T6" fmla="*/ 1390 w 1390"/>
                <a:gd name="T7" fmla="*/ 130 h 783"/>
                <a:gd name="T8" fmla="*/ 0 w 1390"/>
                <a:gd name="T9" fmla="*/ 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0" h="783">
                  <a:moveTo>
                    <a:pt x="0" y="0"/>
                  </a:moveTo>
                  <a:lnTo>
                    <a:pt x="0" y="783"/>
                  </a:lnTo>
                  <a:lnTo>
                    <a:pt x="1390" y="653"/>
                  </a:lnTo>
                  <a:lnTo>
                    <a:pt x="1390" y="1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9" name="Freeform 8">
              <a:extLst>
                <a:ext uri="{FF2B5EF4-FFF2-40B4-BE49-F238E27FC236}">
                  <a16:creationId xmlns:a16="http://schemas.microsoft.com/office/drawing/2014/main" id="{E04CA29D-FC5D-45A5-93B2-6EEC58B859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6588" y="2319112"/>
              <a:ext cx="1969176" cy="742522"/>
            </a:xfrm>
            <a:custGeom>
              <a:avLst/>
              <a:gdLst>
                <a:gd name="T0" fmla="*/ 0 w 1387"/>
                <a:gd name="T1" fmla="*/ 0 h 523"/>
                <a:gd name="T2" fmla="*/ 0 w 1387"/>
                <a:gd name="T3" fmla="*/ 523 h 523"/>
                <a:gd name="T4" fmla="*/ 1387 w 1387"/>
                <a:gd name="T5" fmla="*/ 393 h 523"/>
                <a:gd name="T6" fmla="*/ 1387 w 1387"/>
                <a:gd name="T7" fmla="*/ 130 h 523"/>
                <a:gd name="T8" fmla="*/ 0 w 1387"/>
                <a:gd name="T9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7" h="523">
                  <a:moveTo>
                    <a:pt x="0" y="0"/>
                  </a:moveTo>
                  <a:lnTo>
                    <a:pt x="0" y="523"/>
                  </a:lnTo>
                  <a:lnTo>
                    <a:pt x="1387" y="393"/>
                  </a:lnTo>
                  <a:lnTo>
                    <a:pt x="1387" y="1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00" name="Freeform 9">
              <a:extLst>
                <a:ext uri="{FF2B5EF4-FFF2-40B4-BE49-F238E27FC236}">
                  <a16:creationId xmlns:a16="http://schemas.microsoft.com/office/drawing/2014/main" id="{296A63B8-D0AF-4BA7-850D-1AF40825A55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5764" y="2503677"/>
              <a:ext cx="1969176" cy="373391"/>
            </a:xfrm>
            <a:custGeom>
              <a:avLst/>
              <a:gdLst>
                <a:gd name="T0" fmla="*/ 0 w 1387"/>
                <a:gd name="T1" fmla="*/ 0 h 263"/>
                <a:gd name="T2" fmla="*/ 0 w 1387"/>
                <a:gd name="T3" fmla="*/ 263 h 263"/>
                <a:gd name="T4" fmla="*/ 1387 w 1387"/>
                <a:gd name="T5" fmla="*/ 133 h 263"/>
                <a:gd name="T6" fmla="*/ 0 w 1387"/>
                <a:gd name="T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7" h="263">
                  <a:moveTo>
                    <a:pt x="0" y="0"/>
                  </a:moveTo>
                  <a:lnTo>
                    <a:pt x="0" y="263"/>
                  </a:lnTo>
                  <a:lnTo>
                    <a:pt x="1387" y="1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201" name="Rounded Rectangle 200"/>
          <p:cNvSpPr/>
          <p:nvPr/>
        </p:nvSpPr>
        <p:spPr>
          <a:xfrm>
            <a:off x="5946749" y="5449488"/>
            <a:ext cx="3304331" cy="58069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sz="1100" dirty="0" smtClean="0">
              <a:solidFill>
                <a:schemeClr val="tx1"/>
              </a:solidFill>
            </a:endParaRPr>
          </a:p>
          <a:p>
            <a:r>
              <a:rPr lang="en-IN" sz="1100" dirty="0" smtClean="0">
                <a:solidFill>
                  <a:schemeClr val="tx1"/>
                </a:solidFill>
              </a:rPr>
              <a:t>Current GDP = </a:t>
            </a:r>
            <a:r>
              <a:rPr lang="en-IN" sz="1100" dirty="0">
                <a:solidFill>
                  <a:schemeClr val="tx1"/>
                </a:solidFill>
              </a:rPr>
              <a:t>$ </a:t>
            </a:r>
            <a:r>
              <a:rPr lang="en-IN" sz="1100" dirty="0" smtClean="0">
                <a:solidFill>
                  <a:schemeClr val="tx1"/>
                </a:solidFill>
              </a:rPr>
              <a:t>3,750 </a:t>
            </a:r>
            <a:r>
              <a:rPr lang="en-IN" sz="1100" dirty="0" err="1" smtClean="0">
                <a:solidFill>
                  <a:schemeClr val="tx1"/>
                </a:solidFill>
              </a:rPr>
              <a:t>Bn</a:t>
            </a:r>
            <a:endParaRPr lang="en-IN" sz="1100" dirty="0">
              <a:solidFill>
                <a:schemeClr val="tx1"/>
              </a:solidFill>
            </a:endParaRPr>
          </a:p>
          <a:p>
            <a:r>
              <a:rPr lang="en-IN" sz="1100" dirty="0">
                <a:solidFill>
                  <a:schemeClr val="tx1"/>
                </a:solidFill>
              </a:rPr>
              <a:t>Services </a:t>
            </a:r>
            <a:r>
              <a:rPr lang="en-IN" sz="1100" dirty="0" smtClean="0">
                <a:solidFill>
                  <a:schemeClr val="tx1"/>
                </a:solidFill>
              </a:rPr>
              <a:t>Share = 53.6%</a:t>
            </a:r>
            <a:endParaRPr lang="en-IN" sz="1100" dirty="0">
              <a:solidFill>
                <a:schemeClr val="tx1"/>
              </a:solidFill>
            </a:endParaRPr>
          </a:p>
          <a:p>
            <a:r>
              <a:rPr lang="en-IN" sz="1100" dirty="0">
                <a:solidFill>
                  <a:schemeClr val="tx1"/>
                </a:solidFill>
              </a:rPr>
              <a:t>Services GDP Current $ </a:t>
            </a:r>
            <a:r>
              <a:rPr lang="en-IN" sz="1100" dirty="0" smtClean="0">
                <a:solidFill>
                  <a:schemeClr val="tx1"/>
                </a:solidFill>
              </a:rPr>
              <a:t>2,010Bn</a:t>
            </a:r>
            <a:endParaRPr lang="en-IN" sz="1100" dirty="0">
              <a:solidFill>
                <a:schemeClr val="tx1"/>
              </a:solidFill>
            </a:endParaRPr>
          </a:p>
          <a:p>
            <a:endParaRPr lang="en-IN" sz="1100" dirty="0">
              <a:solidFill>
                <a:schemeClr val="tx1"/>
              </a:solidFill>
            </a:endParaRPr>
          </a:p>
        </p:txBody>
      </p:sp>
      <p:cxnSp>
        <p:nvCxnSpPr>
          <p:cNvPr id="205" name="Straight Arrow Connector 204"/>
          <p:cNvCxnSpPr/>
          <p:nvPr/>
        </p:nvCxnSpPr>
        <p:spPr>
          <a:xfrm>
            <a:off x="9099401" y="5661945"/>
            <a:ext cx="875901" cy="10903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Rounded Rectangle 205"/>
          <p:cNvSpPr/>
          <p:nvPr/>
        </p:nvSpPr>
        <p:spPr>
          <a:xfrm>
            <a:off x="5946749" y="3599979"/>
            <a:ext cx="3304331" cy="104267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Targeted </a:t>
            </a:r>
            <a:r>
              <a:rPr lang="en-IN" sz="1100" dirty="0" smtClean="0">
                <a:solidFill>
                  <a:schemeClr val="tx1"/>
                </a:solidFill>
              </a:rPr>
              <a:t>GDP = </a:t>
            </a:r>
            <a:r>
              <a:rPr lang="en-IN" sz="1100" dirty="0">
                <a:solidFill>
                  <a:schemeClr val="tx1"/>
                </a:solidFill>
              </a:rPr>
              <a:t>$ </a:t>
            </a:r>
            <a:r>
              <a:rPr lang="en-IN" sz="1100" dirty="0" smtClean="0">
                <a:solidFill>
                  <a:schemeClr val="tx1"/>
                </a:solidFill>
              </a:rPr>
              <a:t>8,100 </a:t>
            </a:r>
            <a:r>
              <a:rPr lang="en-IN" sz="1100" dirty="0" err="1" smtClean="0">
                <a:solidFill>
                  <a:schemeClr val="tx1"/>
                </a:solidFill>
              </a:rPr>
              <a:t>Bn</a:t>
            </a:r>
            <a:endParaRPr lang="en-IN" sz="1100" dirty="0">
              <a:solidFill>
                <a:schemeClr val="tx1"/>
              </a:solidFill>
            </a:endParaRPr>
          </a:p>
          <a:p>
            <a:r>
              <a:rPr lang="en-IN" sz="1100" dirty="0">
                <a:solidFill>
                  <a:schemeClr val="tx1"/>
                </a:solidFill>
              </a:rPr>
              <a:t>Services </a:t>
            </a:r>
            <a:r>
              <a:rPr lang="en-IN" sz="1100" dirty="0" smtClean="0">
                <a:solidFill>
                  <a:schemeClr val="tx1"/>
                </a:solidFill>
              </a:rPr>
              <a:t>+ </a:t>
            </a:r>
            <a:r>
              <a:rPr lang="en-IN" sz="1100" dirty="0" err="1" smtClean="0">
                <a:solidFill>
                  <a:schemeClr val="tx1"/>
                </a:solidFill>
              </a:rPr>
              <a:t>Manfg</a:t>
            </a:r>
            <a:r>
              <a:rPr lang="en-IN" sz="1100" dirty="0" smtClean="0">
                <a:solidFill>
                  <a:schemeClr val="tx1"/>
                </a:solidFill>
              </a:rPr>
              <a:t> Share = 75%</a:t>
            </a:r>
          </a:p>
          <a:p>
            <a:r>
              <a:rPr lang="en-IN" sz="1100" dirty="0">
                <a:solidFill>
                  <a:schemeClr val="tx1"/>
                </a:solidFill>
              </a:rPr>
              <a:t>Services + </a:t>
            </a:r>
            <a:r>
              <a:rPr lang="en-IN" sz="1100" dirty="0" err="1">
                <a:solidFill>
                  <a:schemeClr val="tx1"/>
                </a:solidFill>
              </a:rPr>
              <a:t>Manfg</a:t>
            </a:r>
            <a:r>
              <a:rPr lang="en-IN" sz="1100" dirty="0">
                <a:solidFill>
                  <a:schemeClr val="tx1"/>
                </a:solidFill>
              </a:rPr>
              <a:t> Share = </a:t>
            </a:r>
            <a:r>
              <a:rPr lang="en-IN" sz="1100" dirty="0" smtClean="0">
                <a:solidFill>
                  <a:schemeClr val="tx1"/>
                </a:solidFill>
              </a:rPr>
              <a:t>$6,075 </a:t>
            </a:r>
            <a:r>
              <a:rPr lang="en-IN" sz="1100" dirty="0" err="1" smtClean="0">
                <a:solidFill>
                  <a:schemeClr val="tx1"/>
                </a:solidFill>
              </a:rPr>
              <a:t>Bn</a:t>
            </a:r>
            <a:endParaRPr lang="en-IN" sz="1100" dirty="0" smtClean="0">
              <a:solidFill>
                <a:schemeClr val="tx1"/>
              </a:solidFill>
            </a:endParaRPr>
          </a:p>
          <a:p>
            <a:r>
              <a:rPr lang="en-US" sz="1100" dirty="0" smtClean="0">
                <a:solidFill>
                  <a:schemeClr val="tx1"/>
                </a:solidFill>
              </a:rPr>
              <a:t>Incremental GDP = $ 4,065 </a:t>
            </a:r>
            <a:r>
              <a:rPr lang="en-US" sz="1100" dirty="0" err="1" smtClean="0">
                <a:solidFill>
                  <a:schemeClr val="tx1"/>
                </a:solidFill>
              </a:rPr>
              <a:t>bn</a:t>
            </a:r>
            <a:endParaRPr lang="en-US" sz="1100" dirty="0" smtClean="0">
              <a:solidFill>
                <a:schemeClr val="tx1"/>
              </a:solidFill>
            </a:endParaRPr>
          </a:p>
          <a:p>
            <a:r>
              <a:rPr lang="en-US" sz="1100" dirty="0" smtClean="0">
                <a:solidFill>
                  <a:schemeClr val="tx1"/>
                </a:solidFill>
              </a:rPr>
              <a:t>Incremental GDP </a:t>
            </a:r>
            <a:r>
              <a:rPr lang="en-US" sz="1100" dirty="0" err="1" smtClean="0">
                <a:solidFill>
                  <a:schemeClr val="tx1"/>
                </a:solidFill>
              </a:rPr>
              <a:t>Rs</a:t>
            </a:r>
            <a:r>
              <a:rPr lang="en-US" sz="1100" dirty="0" smtClean="0">
                <a:solidFill>
                  <a:schemeClr val="tx1"/>
                </a:solidFill>
              </a:rPr>
              <a:t> 32,520,000 Cr</a:t>
            </a:r>
            <a:endParaRPr lang="en-IN" sz="1100" dirty="0">
              <a:solidFill>
                <a:schemeClr val="tx1"/>
              </a:solidFill>
            </a:endParaRPr>
          </a:p>
        </p:txBody>
      </p:sp>
      <p:cxnSp>
        <p:nvCxnSpPr>
          <p:cNvPr id="207" name="Straight Arrow Connector 206"/>
          <p:cNvCxnSpPr/>
          <p:nvPr/>
        </p:nvCxnSpPr>
        <p:spPr>
          <a:xfrm>
            <a:off x="8951142" y="3594998"/>
            <a:ext cx="812614" cy="10903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Rounded Rectangle 207"/>
          <p:cNvSpPr/>
          <p:nvPr/>
        </p:nvSpPr>
        <p:spPr>
          <a:xfrm>
            <a:off x="5946749" y="2575428"/>
            <a:ext cx="3304331" cy="94788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100" dirty="0" smtClean="0">
              <a:solidFill>
                <a:schemeClr val="tx1"/>
              </a:solidFill>
            </a:endParaRPr>
          </a:p>
          <a:p>
            <a:endParaRPr lang="en-US" sz="1100" dirty="0" smtClean="0">
              <a:solidFill>
                <a:schemeClr val="tx1"/>
              </a:solidFill>
            </a:endParaRPr>
          </a:p>
          <a:p>
            <a:r>
              <a:rPr lang="en-US" sz="1100" dirty="0" smtClean="0">
                <a:solidFill>
                  <a:schemeClr val="tx1"/>
                </a:solidFill>
              </a:rPr>
              <a:t>Incremental GDP </a:t>
            </a:r>
            <a:r>
              <a:rPr lang="en-US" sz="1100" dirty="0" err="1" smtClean="0">
                <a:solidFill>
                  <a:schemeClr val="tx1"/>
                </a:solidFill>
              </a:rPr>
              <a:t>Rs</a:t>
            </a:r>
            <a:r>
              <a:rPr lang="en-US" sz="1100" dirty="0" smtClean="0">
                <a:solidFill>
                  <a:schemeClr val="tx1"/>
                </a:solidFill>
              </a:rPr>
              <a:t> 32,520,000 Cr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Wage </a:t>
            </a:r>
            <a:r>
              <a:rPr lang="en-US" sz="1100" dirty="0" err="1" smtClean="0">
                <a:solidFill>
                  <a:schemeClr val="tx1"/>
                </a:solidFill>
              </a:rPr>
              <a:t>Exp</a:t>
            </a:r>
            <a:r>
              <a:rPr lang="en-US" sz="1100" dirty="0" smtClean="0">
                <a:solidFill>
                  <a:schemeClr val="tx1"/>
                </a:solidFill>
              </a:rPr>
              <a:t> as % of </a:t>
            </a:r>
            <a:r>
              <a:rPr lang="en-US" sz="1100" dirty="0" err="1" smtClean="0">
                <a:solidFill>
                  <a:schemeClr val="tx1"/>
                </a:solidFill>
              </a:rPr>
              <a:t>Incr</a:t>
            </a:r>
            <a:r>
              <a:rPr lang="en-US" sz="1100" dirty="0" smtClean="0">
                <a:solidFill>
                  <a:schemeClr val="tx1"/>
                </a:solidFill>
              </a:rPr>
              <a:t> GDP = 30%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Share of bottom pyramid </a:t>
            </a:r>
            <a:r>
              <a:rPr lang="en-US" sz="1100" dirty="0" err="1" smtClean="0">
                <a:solidFill>
                  <a:schemeClr val="tx1"/>
                </a:solidFill>
              </a:rPr>
              <a:t>Empl</a:t>
            </a:r>
            <a:r>
              <a:rPr lang="en-US" sz="1100" dirty="0" smtClean="0">
                <a:solidFill>
                  <a:schemeClr val="tx1"/>
                </a:solidFill>
              </a:rPr>
              <a:t> = 30% of the above</a:t>
            </a:r>
          </a:p>
          <a:p>
            <a:r>
              <a:rPr lang="en-US" sz="1100" dirty="0">
                <a:solidFill>
                  <a:schemeClr val="tx1"/>
                </a:solidFill>
              </a:rPr>
              <a:t>Share of bottom pyramid </a:t>
            </a:r>
            <a:r>
              <a:rPr lang="en-US" sz="1100" dirty="0" err="1" smtClean="0">
                <a:solidFill>
                  <a:schemeClr val="tx1"/>
                </a:solidFill>
              </a:rPr>
              <a:t>Empl</a:t>
            </a:r>
            <a:r>
              <a:rPr lang="en-US" sz="1100" dirty="0" smtClean="0">
                <a:solidFill>
                  <a:schemeClr val="tx1"/>
                </a:solidFill>
              </a:rPr>
              <a:t>=2,926,800 Cr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Incremental formal Jobs = 77 </a:t>
            </a:r>
            <a:r>
              <a:rPr lang="en-US" sz="1100" dirty="0" err="1" smtClean="0">
                <a:solidFill>
                  <a:schemeClr val="tx1"/>
                </a:solidFill>
              </a:rPr>
              <a:t>Mn</a:t>
            </a:r>
            <a:r>
              <a:rPr lang="en-US" sz="1100" dirty="0" smtClean="0">
                <a:solidFill>
                  <a:schemeClr val="tx1"/>
                </a:solidFill>
              </a:rPr>
              <a:t> ( 3.8 L PA)</a:t>
            </a:r>
          </a:p>
          <a:p>
            <a:endParaRPr lang="en-US" sz="1100" dirty="0" smtClean="0">
              <a:solidFill>
                <a:schemeClr val="tx1"/>
              </a:solidFill>
            </a:endParaRPr>
          </a:p>
          <a:p>
            <a:endParaRPr lang="en-IN" sz="1100" dirty="0">
              <a:solidFill>
                <a:schemeClr val="tx1"/>
              </a:solidFill>
            </a:endParaRPr>
          </a:p>
        </p:txBody>
      </p:sp>
      <p:cxnSp>
        <p:nvCxnSpPr>
          <p:cNvPr id="209" name="Straight Arrow Connector 208"/>
          <p:cNvCxnSpPr/>
          <p:nvPr/>
        </p:nvCxnSpPr>
        <p:spPr>
          <a:xfrm>
            <a:off x="9256356" y="2655721"/>
            <a:ext cx="872761" cy="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TextBox 209"/>
          <p:cNvSpPr txBox="1"/>
          <p:nvPr/>
        </p:nvSpPr>
        <p:spPr>
          <a:xfrm>
            <a:off x="9669779" y="5622190"/>
            <a:ext cx="12280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$3750 </a:t>
            </a:r>
            <a:r>
              <a:rPr lang="en-US" sz="1100" dirty="0" err="1" smtClean="0">
                <a:solidFill>
                  <a:schemeClr val="bg1"/>
                </a:solidFill>
              </a:rPr>
              <a:t>Bn</a:t>
            </a:r>
            <a:endParaRPr lang="en-US" sz="1100" dirty="0" smtClean="0">
              <a:solidFill>
                <a:schemeClr val="bg1"/>
              </a:solidFill>
            </a:endParaRPr>
          </a:p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Current GDP</a:t>
            </a:r>
            <a:endParaRPr lang="en-IN" sz="1100" dirty="0">
              <a:solidFill>
                <a:schemeClr val="bg1"/>
              </a:solidFill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9786517" y="3066014"/>
            <a:ext cx="10370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$8,100 </a:t>
            </a:r>
            <a:r>
              <a:rPr lang="en-US" sz="1100" dirty="0" err="1" smtClean="0">
                <a:solidFill>
                  <a:schemeClr val="bg1"/>
                </a:solidFill>
              </a:rPr>
              <a:t>Bn</a:t>
            </a:r>
            <a:endParaRPr lang="en-US" sz="1100" dirty="0" smtClean="0">
              <a:solidFill>
                <a:schemeClr val="bg1"/>
              </a:solidFill>
            </a:endParaRPr>
          </a:p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Targeted GDP</a:t>
            </a:r>
            <a:endParaRPr lang="en-IN" sz="1100" dirty="0">
              <a:solidFill>
                <a:schemeClr val="bg1"/>
              </a:solidFill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141403" y="6596390"/>
            <a:ext cx="54665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Source :  </a:t>
            </a:r>
            <a:r>
              <a:rPr lang="en-US" sz="1100" i="1" dirty="0" err="1" smtClean="0"/>
              <a:t>esharm</a:t>
            </a:r>
            <a:r>
              <a:rPr lang="en-US" sz="1100" i="1" dirty="0" smtClean="0"/>
              <a:t> portal June 2023,</a:t>
            </a:r>
            <a:endParaRPr lang="en-IN" sz="11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365301" y="3019272"/>
            <a:ext cx="13211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Incremental Value</a:t>
            </a:r>
            <a:endParaRPr lang="en-IN" sz="1100" dirty="0"/>
          </a:p>
        </p:txBody>
      </p:sp>
      <p:sp>
        <p:nvSpPr>
          <p:cNvPr id="8" name="Double Bracket 7"/>
          <p:cNvSpPr/>
          <p:nvPr/>
        </p:nvSpPr>
        <p:spPr>
          <a:xfrm>
            <a:off x="2530689" y="2547147"/>
            <a:ext cx="1003384" cy="506182"/>
          </a:xfrm>
          <a:prstGeom prst="bracketPair">
            <a:avLst/>
          </a:prstGeom>
          <a:ln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7163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25595</TotalTime>
  <Words>731</Words>
  <Application>Microsoft Office PowerPoint</Application>
  <PresentationFormat>Widescreen</PresentationFormat>
  <Paragraphs>144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Segoe UI</vt:lpstr>
      <vt:lpstr>Office Theme</vt:lpstr>
      <vt:lpstr>15th National Employment Conference</vt:lpstr>
      <vt:lpstr>ISF Growth Trajectory</vt:lpstr>
      <vt:lpstr>QoQ ISF Growth</vt:lpstr>
      <vt:lpstr>General Staffing Vs IT Staffing</vt:lpstr>
      <vt:lpstr>Flexi Staffing Industry FY 23</vt:lpstr>
      <vt:lpstr>Flexi Staffing Penetration in Workforce</vt:lpstr>
      <vt:lpstr>Staffing Market to GDP </vt:lpstr>
      <vt:lpstr>ISF HC Growth vs GDP Growth</vt:lpstr>
      <vt:lpstr>288 Mn Work force ( eShram portal)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Rupesh Kumar Vishwanathan</dc:creator>
  <cp:lastModifiedBy>Rupesh Kumar Vishwanathan</cp:lastModifiedBy>
  <cp:revision>2810</cp:revision>
  <cp:lastPrinted>2019-04-29T13:05:03Z</cp:lastPrinted>
  <dcterms:created xsi:type="dcterms:W3CDTF">2019-02-02T08:06:20Z</dcterms:created>
  <dcterms:modified xsi:type="dcterms:W3CDTF">2023-07-18T04:15:01Z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LPManualFileClassification">
    <vt:lpwstr>{1A067545-A4E2-4FA1-8094-0D7902669705}</vt:lpwstr>
  </property>
  <property fmtid="{D5CDD505-2E9C-101B-9397-08002B2CF9AE}" pid="3" name="DLPManualFileClassificationLastModifiedBy">
    <vt:lpwstr>QUESS\Rupesh.kv</vt:lpwstr>
  </property>
  <property fmtid="{D5CDD505-2E9C-101B-9397-08002B2CF9AE}" pid="4" name="DLPManualFileClassificationLastModificationDate">
    <vt:lpwstr>1636352400</vt:lpwstr>
  </property>
  <property fmtid="{D5CDD505-2E9C-101B-9397-08002B2CF9AE}" pid="5" name="DLPManualFileClassificationVersion">
    <vt:lpwstr>11.3.2.8</vt:lpwstr>
  </property>
</Properties>
</file>